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75"/>
  </p:notesMasterIdLst>
  <p:sldIdLst>
    <p:sldId id="256" r:id="rId2"/>
    <p:sldId id="363" r:id="rId3"/>
    <p:sldId id="345" r:id="rId4"/>
    <p:sldId id="301" r:id="rId5"/>
    <p:sldId id="322" r:id="rId6"/>
    <p:sldId id="302" r:id="rId7"/>
    <p:sldId id="304" r:id="rId8"/>
    <p:sldId id="306" r:id="rId9"/>
    <p:sldId id="307" r:id="rId10"/>
    <p:sldId id="308" r:id="rId11"/>
    <p:sldId id="309" r:id="rId12"/>
    <p:sldId id="311" r:id="rId13"/>
    <p:sldId id="312" r:id="rId14"/>
    <p:sldId id="316" r:id="rId15"/>
    <p:sldId id="349" r:id="rId16"/>
    <p:sldId id="350" r:id="rId17"/>
    <p:sldId id="324" r:id="rId18"/>
    <p:sldId id="365" r:id="rId19"/>
    <p:sldId id="313" r:id="rId20"/>
    <p:sldId id="315" r:id="rId21"/>
    <p:sldId id="317" r:id="rId22"/>
    <p:sldId id="366" r:id="rId23"/>
    <p:sldId id="323" r:id="rId24"/>
    <p:sldId id="326" r:id="rId25"/>
    <p:sldId id="353" r:id="rId26"/>
    <p:sldId id="367" r:id="rId27"/>
    <p:sldId id="327" r:id="rId28"/>
    <p:sldId id="329" r:id="rId29"/>
    <p:sldId id="332" r:id="rId30"/>
    <p:sldId id="339" r:id="rId31"/>
    <p:sldId id="352" r:id="rId32"/>
    <p:sldId id="335" r:id="rId33"/>
    <p:sldId id="318" r:id="rId34"/>
    <p:sldId id="341" r:id="rId35"/>
    <p:sldId id="368" r:id="rId36"/>
    <p:sldId id="370" r:id="rId37"/>
    <p:sldId id="342" r:id="rId38"/>
    <p:sldId id="344" r:id="rId39"/>
    <p:sldId id="336" r:id="rId40"/>
    <p:sldId id="343" r:id="rId41"/>
    <p:sldId id="371" r:id="rId42"/>
    <p:sldId id="338" r:id="rId43"/>
    <p:sldId id="303" r:id="rId44"/>
    <p:sldId id="347" r:id="rId45"/>
    <p:sldId id="348" r:id="rId46"/>
    <p:sldId id="346" r:id="rId47"/>
    <p:sldId id="331" r:id="rId48"/>
    <p:sldId id="357" r:id="rId49"/>
    <p:sldId id="358" r:id="rId50"/>
    <p:sldId id="359" r:id="rId51"/>
    <p:sldId id="360" r:id="rId52"/>
    <p:sldId id="361" r:id="rId53"/>
    <p:sldId id="362" r:id="rId54"/>
    <p:sldId id="328" r:id="rId55"/>
    <p:sldId id="330" r:id="rId56"/>
    <p:sldId id="334" r:id="rId57"/>
    <p:sldId id="369" r:id="rId58"/>
    <p:sldId id="337" r:id="rId59"/>
    <p:sldId id="351" r:id="rId60"/>
    <p:sldId id="372" r:id="rId61"/>
    <p:sldId id="320" r:id="rId62"/>
    <p:sldId id="354" r:id="rId63"/>
    <p:sldId id="355" r:id="rId64"/>
    <p:sldId id="305" r:id="rId65"/>
    <p:sldId id="374" r:id="rId66"/>
    <p:sldId id="376" r:id="rId67"/>
    <p:sldId id="375" r:id="rId68"/>
    <p:sldId id="378" r:id="rId69"/>
    <p:sldId id="377" r:id="rId70"/>
    <p:sldId id="379" r:id="rId71"/>
    <p:sldId id="380" r:id="rId72"/>
    <p:sldId id="381" r:id="rId73"/>
    <p:sldId id="373" r:id="rId74"/>
  </p:sldIdLst>
  <p:sldSz cx="9144000" cy="5143500" type="screen16x9"/>
  <p:notesSz cx="6858000" cy="9144000"/>
  <p:embeddedFontLst>
    <p:embeddedFont>
      <p:font typeface="B Nazanin" panose="00000400000000000000" pitchFamily="2" charset="-78"/>
      <p:regular r:id="rId76"/>
      <p:bold r:id="rId77"/>
    </p:embeddedFont>
    <p:embeddedFont>
      <p:font typeface="B Titr" panose="00000700000000000000" pitchFamily="2" charset="-78"/>
      <p:bold r:id="rId78"/>
    </p:embeddedFont>
    <p:embeddedFont>
      <p:font typeface="B Zar" panose="00000400000000000000" pitchFamily="2" charset="-78"/>
      <p:regular r:id="rId79"/>
      <p:bold r:id="rId80"/>
    </p:embeddedFont>
    <p:embeddedFont>
      <p:font typeface="Exo 2" panose="020B0604020202020204" charset="0"/>
      <p:regular r:id="rId81"/>
      <p:bold r:id="rId82"/>
      <p:italic r:id="rId83"/>
      <p:boldItalic r:id="rId84"/>
    </p:embeddedFont>
    <p:embeddedFont>
      <p:font typeface="Fira Sans Extra Condensed Medium" panose="020B0604020202020204" charset="0"/>
      <p:regular r:id="rId85"/>
      <p:bold r:id="rId86"/>
      <p:italic r:id="rId87"/>
      <p:boldItalic r:id="rId88"/>
    </p:embeddedFont>
    <p:embeddedFont>
      <p:font typeface="Roboto Condensed Light" panose="02000000000000000000" pitchFamily="2" charset="0"/>
      <p:regular r:id="rId89"/>
      <p:bold r:id="rId90"/>
      <p:italic r:id="rId91"/>
      <p:boldItalic r:id="rId9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59EBCA8-6CF1-4643-A331-FA37AC79F41C}">
  <a:tblStyle styleId="{E59EBCA8-6CF1-4643-A331-FA37AC79F41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763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9.fntdata"/><Relationship Id="rId89" Type="http://schemas.openxmlformats.org/officeDocument/2006/relationships/font" Target="fonts/font14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font" Target="fonts/font4.fntdata"/><Relationship Id="rId5" Type="http://schemas.openxmlformats.org/officeDocument/2006/relationships/slide" Target="slides/slide4.xml"/><Relationship Id="rId90" Type="http://schemas.openxmlformats.org/officeDocument/2006/relationships/font" Target="fonts/font15.fntdata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5.fntdata"/><Relationship Id="rId85" Type="http://schemas.openxmlformats.org/officeDocument/2006/relationships/font" Target="fonts/font10.fntdata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88" Type="http://schemas.openxmlformats.org/officeDocument/2006/relationships/font" Target="fonts/font13.fntdata"/><Relationship Id="rId91" Type="http://schemas.openxmlformats.org/officeDocument/2006/relationships/font" Target="fonts/font16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font" Target="fonts/font11.fntdata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2.fntdata"/><Relationship Id="rId61" Type="http://schemas.openxmlformats.org/officeDocument/2006/relationships/slide" Target="slides/slide60.xml"/><Relationship Id="rId82" Type="http://schemas.openxmlformats.org/officeDocument/2006/relationships/font" Target="fonts/font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>
          <a:extLst>
            <a:ext uri="{FF2B5EF4-FFF2-40B4-BE49-F238E27FC236}">
              <a16:creationId xmlns:a16="http://schemas.microsoft.com/office/drawing/2014/main" id="{13E0FDE5-F95A-F085-F1FF-9B85B195C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9baafe93df_0_480:notes">
            <a:extLst>
              <a:ext uri="{FF2B5EF4-FFF2-40B4-BE49-F238E27FC236}">
                <a16:creationId xmlns:a16="http://schemas.microsoft.com/office/drawing/2014/main" id="{C517A708-C8AB-8B58-E3F5-2112776882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9baafe93df_0_480:notes">
            <a:extLst>
              <a:ext uri="{FF2B5EF4-FFF2-40B4-BE49-F238E27FC236}">
                <a16:creationId xmlns:a16="http://schemas.microsoft.com/office/drawing/2014/main" id="{C5511E1B-3A97-A79D-C967-8E19A2A0DF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9948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FA8AAB26-1EE7-5725-BB2F-93BB05B05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377C67A8-E77C-6C3E-13BC-52629591DB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9DCA750F-D373-4FA0-7281-73121249A8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3826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C1D3AFB8-7F43-A69B-8DD7-E6CDCDC90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88FA176B-8D9A-BB6E-B76B-2445B20B2A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CD77B123-CFFA-48D6-FC3F-72143727FD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8136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F75372A7-9917-6B9E-DF10-3F007628A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0B95AFDF-6FC6-2A72-3CD6-45E976B0FF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9FCDEAB8-457E-9AB0-9B98-DB26E96340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0081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573DF193-824B-64A2-D052-F4139B159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1569E0C1-916F-F8B9-E514-07DD064DB8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353E4D57-D5C8-5890-F163-D2B5F315FE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704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17E45D3C-4AE2-9932-0F51-71CF6F6F7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D41FFE11-3108-DDC8-965E-90F58BC0A1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CB920DFF-F534-142B-5835-2CDD76DE2E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1002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C3EDA691-4818-14A6-1F77-451C4CE83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46DED8C5-9553-A515-D239-1BCA4003C3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6D801AF6-2E3F-7D6C-AED0-AC580E9CAD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1378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D060FD90-1F02-BEB5-ACC7-2A97A871C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D0241BD5-E92A-B845-D083-8662C54FBE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987E2127-A6EE-5725-38BA-0695961814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0433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EE421AB7-2BB8-B688-AD49-622628776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B8161231-E634-4069-5418-F3711CAC33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78A10107-2648-A735-FD1F-F43F890E18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12264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D85EA262-5EE2-6AA3-FA54-43C5B1B1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A42C3825-23D9-ACC6-1FA3-BA948E32C2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0B3CAFBB-94D0-AFE2-EA85-361C2EF1F6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4822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2D1902F5-35AE-52CD-E292-098D41A4D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E12519A2-1C9F-A8DB-3C5B-B08D048E80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A168ABF2-C04A-E61C-378E-E7C675E8A8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4025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125BF447-0AF5-F673-B70E-3914D6FD5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308C0A32-6A9A-06C0-0531-FA158E6B15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782DB93F-7D43-7D3A-59F7-D2B3C6929D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1093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16D55872-A306-502A-6E89-B0AB495A5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5126BDEB-EC4E-34E6-CBAD-79073F2145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05A23B83-659E-8AD2-EBFB-05F4FC40D5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16462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59A671D8-9FE1-8AD3-EEAB-97C0C247A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8A4D72E5-D883-D0FA-16AC-B1EC120E49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85CEAC55-96D0-CE75-2A1D-0AD5F2846E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0425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096329B7-2BFE-14C6-97C6-D51558F67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ECD8D647-52E1-F704-2987-FAD5769DF8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EAA18038-43DB-A920-D494-1A31287FD4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38528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90A223FB-E26E-2F98-4A8B-3C7A2FA39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37EEE797-CF39-1C8F-4F46-2117CE24EC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B4649A20-5598-387E-B78B-451DF1A93E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09111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>
          <a:extLst>
            <a:ext uri="{FF2B5EF4-FFF2-40B4-BE49-F238E27FC236}">
              <a16:creationId xmlns:a16="http://schemas.microsoft.com/office/drawing/2014/main" id="{CAD632CA-4213-82D7-44A1-EC44DB5CC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9baafe93df_0_802:notes">
            <a:extLst>
              <a:ext uri="{FF2B5EF4-FFF2-40B4-BE49-F238E27FC236}">
                <a16:creationId xmlns:a16="http://schemas.microsoft.com/office/drawing/2014/main" id="{ACF73EAB-A661-DDF2-DF17-C391F99853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9baafe93df_0_802:notes">
            <a:extLst>
              <a:ext uri="{FF2B5EF4-FFF2-40B4-BE49-F238E27FC236}">
                <a16:creationId xmlns:a16="http://schemas.microsoft.com/office/drawing/2014/main" id="{EF1E56B5-D0DE-6EF5-EC08-9FAAAE2F14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85424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F3F1F948-4324-587F-F146-D34858181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49361775-C2D6-88CA-DA93-21E3017170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54F09588-BB73-85CF-16F1-185D978A1D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68199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58B27001-EB9F-3F30-2EA4-056A13BCF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09C9618A-EAD9-316F-0112-5776E373CF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4C4C7B12-2F12-EB71-119A-EE2164D880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40830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D3D4248A-8F4E-6334-12DB-BE445FCB4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950E4659-E09A-BC0D-8C07-22052146C5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DB5DF911-4E86-4141-D79F-FC1E1DC3EC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30934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>
          <a:extLst>
            <a:ext uri="{FF2B5EF4-FFF2-40B4-BE49-F238E27FC236}">
              <a16:creationId xmlns:a16="http://schemas.microsoft.com/office/drawing/2014/main" id="{61101E2F-0810-1752-565E-AF907EB27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9baafe93df_0_372:notes">
            <a:extLst>
              <a:ext uri="{FF2B5EF4-FFF2-40B4-BE49-F238E27FC236}">
                <a16:creationId xmlns:a16="http://schemas.microsoft.com/office/drawing/2014/main" id="{4E741973-8A63-C8E6-E0D8-52D64C7DAF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9baafe93df_0_372:notes">
            <a:extLst>
              <a:ext uri="{FF2B5EF4-FFF2-40B4-BE49-F238E27FC236}">
                <a16:creationId xmlns:a16="http://schemas.microsoft.com/office/drawing/2014/main" id="{9ED6F6A9-8813-25E6-49AC-E5A28967B8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66043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6C3E5775-073E-11B0-CD89-B7A3AD154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3FED049D-06EC-C936-76C0-05FD4447B5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AC6A8047-C925-B239-1C34-D9CD6CBCA7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1601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CA69DF34-3F8D-58E9-22CE-421562D59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19B0CCD5-06D6-F106-7C34-59AE695BCA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DA7B2C91-E2DB-7A28-B0F5-151E3E1A59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36997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65C9B56C-9490-D023-47B1-786EEC7F0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22EC4575-2F70-8C9C-9C03-ECF0520213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64603EE2-489B-FAA8-C027-27487A7BA3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90320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>
          <a:extLst>
            <a:ext uri="{FF2B5EF4-FFF2-40B4-BE49-F238E27FC236}">
              <a16:creationId xmlns:a16="http://schemas.microsoft.com/office/drawing/2014/main" id="{B3712F79-BE85-5E2F-87EE-3C7527110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9baafe93df_0_759:notes">
            <a:extLst>
              <a:ext uri="{FF2B5EF4-FFF2-40B4-BE49-F238E27FC236}">
                <a16:creationId xmlns:a16="http://schemas.microsoft.com/office/drawing/2014/main" id="{8E2CC486-3C5A-4D81-69D0-9EFD62C029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9baafe93df_0_759:notes">
            <a:extLst>
              <a:ext uri="{FF2B5EF4-FFF2-40B4-BE49-F238E27FC236}">
                <a16:creationId xmlns:a16="http://schemas.microsoft.com/office/drawing/2014/main" id="{02C2C45E-B2D5-2D21-FD56-EEB4BAC0A0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38986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CF919188-D794-0DD6-9EDE-49A4FAD60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88A9142A-4AF9-06E5-7967-F0B520E2B8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03BF420B-E62E-DEFF-8492-B3FB6B2537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59043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D07EDD75-F8A0-341D-FBBB-541D67E93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58177260-D1C7-08E7-2C13-8DEBB4F0B7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FFB572D1-D2C8-0A9B-769C-DA206B09A8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66226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32A70D64-8999-E1B9-11DD-3C635172F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20854241-7DA1-2F94-A98D-807AB9402B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1B67503F-89F3-F16C-10F4-A79694756B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29009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CB84810D-5E3C-1E83-AD7C-DB9B8F47C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8CF2CED1-F383-9203-DF62-AE3E1C393A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46F96743-23B4-9A70-F1F7-B9C84C23A9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61310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E0677C2F-F882-FAE8-4E68-1C579A7AE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7809C719-42E3-ACE9-1BD1-5C3AB52A25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65D413FB-7B8B-705B-C766-9C8CACDC37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79812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1D5048D8-F204-2F0B-E1C5-2C885C91F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C3C24ED2-1FD0-03D1-D156-4ABB6E0365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16D3269E-4FA5-1210-4A7F-CF00F59F8F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62607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5C92125B-FBD2-F654-DD93-9CD377946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275037E2-4455-569B-318A-7AD5B100FE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1379C5CF-92BE-847F-5297-FCF819944A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31518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68D933C0-1BE4-F246-F986-564DE44DA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E3A73AD3-B924-D5F7-DEAB-0EEC1BE3DF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A512E4D7-4E1B-D4CF-D779-FB347A1595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32114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>
          <a:extLst>
            <a:ext uri="{FF2B5EF4-FFF2-40B4-BE49-F238E27FC236}">
              <a16:creationId xmlns:a16="http://schemas.microsoft.com/office/drawing/2014/main" id="{5D84867D-38EB-F2CB-4B12-B5A8D58BC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9baafe93df_0_634:notes">
            <a:extLst>
              <a:ext uri="{FF2B5EF4-FFF2-40B4-BE49-F238E27FC236}">
                <a16:creationId xmlns:a16="http://schemas.microsoft.com/office/drawing/2014/main" id="{31809EE3-93FD-D1D0-D753-A95A63B514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9baafe93df_0_634:notes">
            <a:extLst>
              <a:ext uri="{FF2B5EF4-FFF2-40B4-BE49-F238E27FC236}">
                <a16:creationId xmlns:a16="http://schemas.microsoft.com/office/drawing/2014/main" id="{E64AD583-FEE2-D267-F1A5-8744893516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68505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53FC27A6-462B-6493-9FC2-9932BDD82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E78A9004-8A53-68C9-646F-1379FF5E6B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B627C211-5BC6-F546-506F-B32F732FCC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80604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517A2C81-C9B6-B9FA-7294-371487467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349C21A2-3CE7-ECDE-3B8E-96C1D7C54C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B2ACB057-9590-161F-029A-28F27D1EE0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52500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4144A7C8-C3F7-FB5B-B873-789C4B0C6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FFBD0FAF-85C3-7490-9128-7D6DB7300E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3B66F9A7-CCCA-F5D3-44AA-96C7AAEBB5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08386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62EFB158-F272-E2DC-7BF3-A6526077A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0350809E-AA05-9C3F-5310-3D4D5C818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72A03B10-75E1-6E76-E890-5E271FE434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239897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A3716D7D-3928-9993-C559-4FF0A74EC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F56200A2-134C-0307-E204-84B6748C31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FD31FBAC-D165-312B-7572-55BC0A03E3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470753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>
          <a:extLst>
            <a:ext uri="{FF2B5EF4-FFF2-40B4-BE49-F238E27FC236}">
              <a16:creationId xmlns:a16="http://schemas.microsoft.com/office/drawing/2014/main" id="{A63C3024-C7B1-7F45-D8B7-6EFB26726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9baafe93df_0_759:notes">
            <a:extLst>
              <a:ext uri="{FF2B5EF4-FFF2-40B4-BE49-F238E27FC236}">
                <a16:creationId xmlns:a16="http://schemas.microsoft.com/office/drawing/2014/main" id="{F0D3985D-49AE-8E64-C037-5F31E96018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9baafe93df_0_759:notes">
            <a:extLst>
              <a:ext uri="{FF2B5EF4-FFF2-40B4-BE49-F238E27FC236}">
                <a16:creationId xmlns:a16="http://schemas.microsoft.com/office/drawing/2014/main" id="{9962E285-2846-49BC-5E01-23870EA888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632607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D17C03FD-E4B9-2049-0495-C1AA6E8D3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76F242BE-6BC2-315C-2831-EC9E90C935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B729FC28-AF4D-971C-8BD2-902D46636D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840307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337CBADC-A9A8-5D83-8030-3AC3B9259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EFC2BDE5-4AD7-2E50-FFCB-235499B710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79A157FA-09D6-F90C-D0E5-57973FD16D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340498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6C0B3610-A5A6-7E79-C3FE-88EF1975C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9D997FAD-AB2E-CC83-DD52-EC7DB7AC27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4F2A33B7-724F-5E6F-75F6-963D4F707E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82575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2C2B5340-760E-39CB-E284-84760C664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DBD7E091-7B2A-0DE3-592C-C9ABCA6249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79C0064A-789A-9B41-87B4-10B6EAEA8C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89658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137854E9-0C96-B12A-180D-7749BBE5D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11549285-67FD-850F-F085-E669113CC8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BA3F1E48-247F-F179-46B8-EED4635E75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118556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68D7EFE5-631E-3B5F-C6B4-BA284DC69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42BB00D5-8BA7-5F81-2BED-296A249671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F636314C-7B89-9E86-61E2-2E1CCF5525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518900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21EEED9C-AC62-06AF-763E-D28EB56A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5B499D3C-1AD8-C6CF-ADE1-77BCFA1D58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44A1D8B2-CA72-3511-1826-FABBECD674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36698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6E4DB1FB-8651-8FC9-E853-9CEE976BE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1D63DAF5-DF15-1FCC-70D2-55D4D30450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0D5CC0B4-F706-F2E9-9306-1B591AA979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31823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FE2CE176-FC9F-ABA6-D7F4-7250795A1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2D8D60E4-D921-9562-3E76-7B1F11E68A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AFAAC145-8D3A-1ACB-27C1-0B92CB51B7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117322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39C71845-D24D-AB7C-B78D-08156F8B1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0AC484E8-CD85-DE3D-44C1-EA712ED1DB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341A5E9E-8E2F-5CFD-8A13-22803BEEA5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078770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18789CA5-1D5C-9F7C-107C-3AC6DDBE5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937B91F2-2B45-74D0-4EBD-15F94D0CF7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B31F1F22-38DB-6942-E76C-A34AC2897F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672330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>
          <a:extLst>
            <a:ext uri="{FF2B5EF4-FFF2-40B4-BE49-F238E27FC236}">
              <a16:creationId xmlns:a16="http://schemas.microsoft.com/office/drawing/2014/main" id="{B2F01921-04D7-B03C-740F-93CD3BD46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9baafe93df_0_372:notes">
            <a:extLst>
              <a:ext uri="{FF2B5EF4-FFF2-40B4-BE49-F238E27FC236}">
                <a16:creationId xmlns:a16="http://schemas.microsoft.com/office/drawing/2014/main" id="{A10684BD-BE13-80BD-AFF3-885E6212BE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9baafe93df_0_372:notes">
            <a:extLst>
              <a:ext uri="{FF2B5EF4-FFF2-40B4-BE49-F238E27FC236}">
                <a16:creationId xmlns:a16="http://schemas.microsoft.com/office/drawing/2014/main" id="{7B655BBB-627B-BA7E-4790-327CFFED7F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76160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4506A615-CC60-491F-33E0-D24D79AAA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076EC5F9-80D7-A3D7-1830-A0532D0160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FE649B21-3DDB-3908-D1B6-6FBC1EF5CD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17508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B4DA9A9A-5B71-8F6E-DFC7-661981EE0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882A0F1F-94EB-3CE0-CD5C-5F2C9C47E8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6380CBB6-8BCE-E9C8-13A9-0FC54DDEC2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815150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A2DD507F-57E8-96DB-DC90-C739D74D5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AE03AF7F-ACEB-A23D-7579-58B10E02D4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DB7DF1F0-5E8E-F0D8-3382-7C5E24070C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796636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>
          <a:extLst>
            <a:ext uri="{FF2B5EF4-FFF2-40B4-BE49-F238E27FC236}">
              <a16:creationId xmlns:a16="http://schemas.microsoft.com/office/drawing/2014/main" id="{C38A5FEF-250E-7EF2-7883-665B4ABDC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9baafe93df_0_480:notes">
            <a:extLst>
              <a:ext uri="{FF2B5EF4-FFF2-40B4-BE49-F238E27FC236}">
                <a16:creationId xmlns:a16="http://schemas.microsoft.com/office/drawing/2014/main" id="{D7A7CC1D-6289-93CE-6AEF-0248A52F27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9baafe93df_0_480:notes">
            <a:extLst>
              <a:ext uri="{FF2B5EF4-FFF2-40B4-BE49-F238E27FC236}">
                <a16:creationId xmlns:a16="http://schemas.microsoft.com/office/drawing/2014/main" id="{16539F65-8B72-F2F9-0EF3-A3B69BA4DA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9173373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D832B777-1995-80FF-1D2C-D39232CDA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B5BD1A75-73C7-F0F1-E248-6E9C47A606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354FF4DD-F23C-07CB-DECC-7CB522E915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93267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515BC2CA-FACE-C6E6-F54D-D788CF91D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80B0F2C3-311D-46B9-E34B-C0456A0D7E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14226A37-7ADA-A575-DA0A-ED8DA8EC5B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220538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>
          <a:extLst>
            <a:ext uri="{FF2B5EF4-FFF2-40B4-BE49-F238E27FC236}">
              <a16:creationId xmlns:a16="http://schemas.microsoft.com/office/drawing/2014/main" id="{27A38A73-54F8-0C9B-0A2F-4B1FAD602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9baafe93df_0_372:notes">
            <a:extLst>
              <a:ext uri="{FF2B5EF4-FFF2-40B4-BE49-F238E27FC236}">
                <a16:creationId xmlns:a16="http://schemas.microsoft.com/office/drawing/2014/main" id="{A1E0EE38-0017-257F-3832-61B05EBF38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9baafe93df_0_372:notes">
            <a:extLst>
              <a:ext uri="{FF2B5EF4-FFF2-40B4-BE49-F238E27FC236}">
                <a16:creationId xmlns:a16="http://schemas.microsoft.com/office/drawing/2014/main" id="{50D9E3CA-3986-D68A-E1FC-279DF9BE6D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434143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D8BEDCE4-C6CA-0560-9FB7-ED92DD825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05714769-4692-BC54-25E0-5AE71D5EA3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99A6F535-BB38-B56D-1A76-13F27841E2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391795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BD538462-AF78-E1EF-74D4-3B886F61F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F3750697-80CB-825E-1417-0F634FF13A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5771715F-A7ED-054F-BA01-E174202FF8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253229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8369E901-A764-77D8-39E9-5AF67050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DA550971-E533-EB32-F09A-923DA16225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A9D11A9A-FA57-B4B9-F4AE-B05B825E02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654203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E327E63F-A2C8-5590-5FE0-A224C6888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D8D852F9-C28B-10F8-6C00-364BD8777B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0B2D0363-8CD0-5912-1AB2-F2C592713C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205757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4BDE5CD8-D7A6-ECDF-4A41-BBD7AAD0E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195AF37A-E08D-9FDF-7620-636FF6DB70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DB7C7C01-DCA5-75BB-90A2-7D5CF0AB63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433401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4BDE5CD8-D7A6-ECDF-4A41-BBD7AAD0E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195AF37A-E08D-9FDF-7620-636FF6DB70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DB7C7C01-DCA5-75BB-90A2-7D5CF0AB63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433401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4BDE5CD8-D7A6-ECDF-4A41-BBD7AAD0E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195AF37A-E08D-9FDF-7620-636FF6DB70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DB7C7C01-DCA5-75BB-90A2-7D5CF0AB63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433401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4BDE5CD8-D7A6-ECDF-4A41-BBD7AAD0E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195AF37A-E08D-9FDF-7620-636FF6DB70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DB7C7C01-DCA5-75BB-90A2-7D5CF0AB63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433401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4BDE5CD8-D7A6-ECDF-4A41-BBD7AAD0E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195AF37A-E08D-9FDF-7620-636FF6DB70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DB7C7C01-DCA5-75BB-90A2-7D5CF0AB63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433401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F73CDECF-D0F0-BDE5-5977-454306B5E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BDF3500F-C6AE-291E-C678-CF088347DA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9534EC18-3B0E-0B06-9201-9F4C15BC41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073437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43AD9701-443F-ACC8-2E4F-45CF6B34F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A9318C0A-A6A4-E7D7-FB44-AFD3EDE320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2BD85424-9A28-AA5F-2BCF-2B47B73784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175080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FC4B679A-4BFC-D3F2-FD3A-320DD2FA3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baafe93df_0_397:notes">
            <a:extLst>
              <a:ext uri="{FF2B5EF4-FFF2-40B4-BE49-F238E27FC236}">
                <a16:creationId xmlns:a16="http://schemas.microsoft.com/office/drawing/2014/main" id="{75471A1D-502C-FED8-2450-37C2CA605A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baafe93df_0_397:notes">
            <a:extLst>
              <a:ext uri="{FF2B5EF4-FFF2-40B4-BE49-F238E27FC236}">
                <a16:creationId xmlns:a16="http://schemas.microsoft.com/office/drawing/2014/main" id="{7FA37141-DA1C-5ED0-55E1-259473646C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211657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>
          <a:extLst>
            <a:ext uri="{FF2B5EF4-FFF2-40B4-BE49-F238E27FC236}">
              <a16:creationId xmlns:a16="http://schemas.microsoft.com/office/drawing/2014/main" id="{641B0AD1-DDE9-A0C7-5509-ABB07B555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:notes">
            <a:extLst>
              <a:ext uri="{FF2B5EF4-FFF2-40B4-BE49-F238E27FC236}">
                <a16:creationId xmlns:a16="http://schemas.microsoft.com/office/drawing/2014/main" id="{253CF048-9103-E807-84AB-BC7620675F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p:notes">
            <a:extLst>
              <a:ext uri="{FF2B5EF4-FFF2-40B4-BE49-F238E27FC236}">
                <a16:creationId xmlns:a16="http://schemas.microsoft.com/office/drawing/2014/main" id="{ABCF8073-66D5-A413-F66D-A0C0B039DB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662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135981" y="1393699"/>
            <a:ext cx="68868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670681" y="2933522"/>
            <a:ext cx="43521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4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 flipH="1">
            <a:off x="11476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1147579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147575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ctrTitle"/>
          </p:nvPr>
        </p:nvSpPr>
        <p:spPr>
          <a:xfrm>
            <a:off x="2638350" y="376498"/>
            <a:ext cx="38673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28" name="Google Shape;28;p7"/>
          <p:cNvSpPr txBox="1">
            <a:spLocks noGrp="1"/>
          </p:cNvSpPr>
          <p:nvPr>
            <p:ph type="subTitle" idx="1"/>
          </p:nvPr>
        </p:nvSpPr>
        <p:spPr>
          <a:xfrm>
            <a:off x="2580225" y="2314225"/>
            <a:ext cx="3983400" cy="10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>
            <a:spLocks noGrp="1"/>
          </p:cNvSpPr>
          <p:nvPr>
            <p:ph type="ctrTitle"/>
          </p:nvPr>
        </p:nvSpPr>
        <p:spPr>
          <a:xfrm flipH="1">
            <a:off x="695425" y="1514475"/>
            <a:ext cx="3559800" cy="78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cs typeface="B Titr" panose="00000700000000000000" pitchFamily="2" charset="-78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 dirty="0"/>
          </a:p>
        </p:txBody>
      </p:sp>
      <p:sp>
        <p:nvSpPr>
          <p:cNvPr id="37" name="Google Shape;37;p10"/>
          <p:cNvSpPr txBox="1">
            <a:spLocks noGrp="1"/>
          </p:cNvSpPr>
          <p:nvPr>
            <p:ph type="subTitle" idx="1"/>
          </p:nvPr>
        </p:nvSpPr>
        <p:spPr>
          <a:xfrm flipH="1">
            <a:off x="1581025" y="2559200"/>
            <a:ext cx="26742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 hasCustomPrompt="1"/>
          </p:nvPr>
        </p:nvSpPr>
        <p:spPr>
          <a:xfrm>
            <a:off x="2250675" y="1001350"/>
            <a:ext cx="6191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9800">
                <a:cs typeface="B Titr" panose="00000700000000000000" pitchFamily="2" charset="-78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rPr dirty="0"/>
              <a:t>xx%</a:t>
            </a:r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2107950" y="2895050"/>
            <a:ext cx="6191100" cy="6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 flipH="1">
            <a:off x="2747779" y="2635675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cs typeface="B Titr" panose="00000700000000000000" pitchFamily="2" charset="-78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64" name="Google Shape;64;p14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4964179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>
                <a:cs typeface="B Titr" panose="00000700000000000000" pitchFamily="2" charset="-78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65" name="Google Shape;65;p14"/>
          <p:cNvSpPr txBox="1">
            <a:spLocks noGrp="1"/>
          </p:cNvSpPr>
          <p:nvPr>
            <p:ph type="subTitle" idx="1"/>
          </p:nvPr>
        </p:nvSpPr>
        <p:spPr>
          <a:xfrm>
            <a:off x="3718579" y="4030481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ctrTitle"/>
          </p:nvPr>
        </p:nvSpPr>
        <p:spPr>
          <a:xfrm flipH="1">
            <a:off x="2754543" y="1347038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cs typeface="B Titr" panose="00000700000000000000" pitchFamily="2" charset="-78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68" name="Google Shape;68;p15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4970943" y="1035213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>
                <a:cs typeface="B Titr" panose="00000700000000000000" pitchFamily="2" charset="-78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69" name="Google Shape;69;p15"/>
          <p:cNvSpPr txBox="1">
            <a:spLocks noGrp="1"/>
          </p:cNvSpPr>
          <p:nvPr>
            <p:ph type="subTitle" idx="1"/>
          </p:nvPr>
        </p:nvSpPr>
        <p:spPr>
          <a:xfrm>
            <a:off x="3725343" y="274298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 flipH="1">
            <a:off x="1180003" y="1347038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72" name="Google Shape;72;p16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1180003" y="1035213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1"/>
          </p:nvPr>
        </p:nvSpPr>
        <p:spPr>
          <a:xfrm>
            <a:off x="1180003" y="274298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CUSTOM_1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ctrTitle"/>
          </p:nvPr>
        </p:nvSpPr>
        <p:spPr>
          <a:xfrm flipH="1">
            <a:off x="2260329" y="2193805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76" name="Google Shape;76;p17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2260329" y="188198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77" name="Google Shape;77;p17"/>
          <p:cNvSpPr txBox="1">
            <a:spLocks noGrp="1"/>
          </p:cNvSpPr>
          <p:nvPr>
            <p:ph type="subTitle" idx="1"/>
          </p:nvPr>
        </p:nvSpPr>
        <p:spPr>
          <a:xfrm>
            <a:off x="2260329" y="3476054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xo 2"/>
              <a:buNone/>
              <a:defRPr sz="2800" b="1">
                <a:solidFill>
                  <a:srgbClr val="434343"/>
                </a:solidFill>
                <a:latin typeface="Exo 2"/>
                <a:ea typeface="Exo 2"/>
                <a:cs typeface="Exo 2"/>
                <a:sym typeface="Exo 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62" r:id="rId9"/>
    <p:sldLayoutId id="214748366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B Titr" panose="00000700000000000000" pitchFamily="2" charset="-78"/>
          <a:cs typeface="B Titr" panose="000007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3"/>
          <p:cNvSpPr txBox="1">
            <a:spLocks noGrp="1"/>
          </p:cNvSpPr>
          <p:nvPr>
            <p:ph type="ctrTitle"/>
          </p:nvPr>
        </p:nvSpPr>
        <p:spPr>
          <a:xfrm>
            <a:off x="1135981" y="1393699"/>
            <a:ext cx="68868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a-IR" dirty="0">
                <a:cs typeface="B Titr" panose="00000700000000000000" pitchFamily="2" charset="-78"/>
              </a:rPr>
              <a:t>توسعه فردی در ورزش</a:t>
            </a:r>
            <a:endParaRPr dirty="0">
              <a:cs typeface="B Titr" panose="00000700000000000000" pitchFamily="2" charset="-78"/>
            </a:endParaRPr>
          </a:p>
        </p:txBody>
      </p:sp>
      <p:sp>
        <p:nvSpPr>
          <p:cNvPr id="152" name="Google Shape;152;p33"/>
          <p:cNvSpPr txBox="1">
            <a:spLocks noGrp="1"/>
          </p:cNvSpPr>
          <p:nvPr>
            <p:ph type="subTitle" idx="1"/>
          </p:nvPr>
        </p:nvSpPr>
        <p:spPr>
          <a:xfrm>
            <a:off x="3655919" y="2908713"/>
            <a:ext cx="43521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cs typeface="B Nazanin" panose="00000400000000000000" pitchFamily="2" charset="-78"/>
              </a:rPr>
              <a:t>سیدامیرحسین حسینی</a:t>
            </a:r>
          </a:p>
        </p:txBody>
      </p:sp>
      <p:cxnSp>
        <p:nvCxnSpPr>
          <p:cNvPr id="153" name="Google Shape;153;p33"/>
          <p:cNvCxnSpPr/>
          <p:nvPr/>
        </p:nvCxnSpPr>
        <p:spPr>
          <a:xfrm>
            <a:off x="6677025" y="3176000"/>
            <a:ext cx="24600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>
          <a:extLst>
            <a:ext uri="{FF2B5EF4-FFF2-40B4-BE49-F238E27FC236}">
              <a16:creationId xmlns:a16="http://schemas.microsoft.com/office/drawing/2014/main" id="{60D4B09B-C8CB-319C-8404-E37257C09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oogle Shape;237;p39">
            <a:extLst>
              <a:ext uri="{FF2B5EF4-FFF2-40B4-BE49-F238E27FC236}">
                <a16:creationId xmlns:a16="http://schemas.microsoft.com/office/drawing/2014/main" id="{1D2A7F02-D6A7-F3ED-4A3E-528C2B3D66B1}"/>
              </a:ext>
            </a:extLst>
          </p:cNvPr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238" name="Google Shape;238;p39">
              <a:extLst>
                <a:ext uri="{FF2B5EF4-FFF2-40B4-BE49-F238E27FC236}">
                  <a16:creationId xmlns:a16="http://schemas.microsoft.com/office/drawing/2014/main" id="{4B212920-23D7-A672-F64B-5C6452DCD33C}"/>
                </a:ext>
              </a:extLst>
            </p:cNvPr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9">
              <a:extLst>
                <a:ext uri="{FF2B5EF4-FFF2-40B4-BE49-F238E27FC236}">
                  <a16:creationId xmlns:a16="http://schemas.microsoft.com/office/drawing/2014/main" id="{A096F8EE-C46A-0051-3685-AA694F225F69}"/>
                </a:ext>
              </a:extLst>
            </p:cNvPr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9">
              <a:extLst>
                <a:ext uri="{FF2B5EF4-FFF2-40B4-BE49-F238E27FC236}">
                  <a16:creationId xmlns:a16="http://schemas.microsoft.com/office/drawing/2014/main" id="{8FBDE16B-3FAC-2A63-CFC7-F7303A5F86C3}"/>
                </a:ext>
              </a:extLst>
            </p:cNvPr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9">
              <a:extLst>
                <a:ext uri="{FF2B5EF4-FFF2-40B4-BE49-F238E27FC236}">
                  <a16:creationId xmlns:a16="http://schemas.microsoft.com/office/drawing/2014/main" id="{998C0502-E51D-C864-07D1-5972AF35F4E5}"/>
                </a:ext>
              </a:extLst>
            </p:cNvPr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9">
              <a:extLst>
                <a:ext uri="{FF2B5EF4-FFF2-40B4-BE49-F238E27FC236}">
                  <a16:creationId xmlns:a16="http://schemas.microsoft.com/office/drawing/2014/main" id="{5AFB4869-5372-DA90-1996-082D91FC7BC9}"/>
                </a:ext>
              </a:extLst>
            </p:cNvPr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3" name="Google Shape;243;p39">
            <a:hlinkClick r:id="rId3" action="ppaction://hlinksldjump"/>
            <a:extLst>
              <a:ext uri="{FF2B5EF4-FFF2-40B4-BE49-F238E27FC236}">
                <a16:creationId xmlns:a16="http://schemas.microsoft.com/office/drawing/2014/main" id="{D7F212B8-FF18-D6E8-BED9-77240C220656}"/>
              </a:ext>
            </a:extLst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91;p36">
            <a:extLst>
              <a:ext uri="{FF2B5EF4-FFF2-40B4-BE49-F238E27FC236}">
                <a16:creationId xmlns:a16="http://schemas.microsoft.com/office/drawing/2014/main" id="{4342EC9C-625F-BEA2-7A9C-E824252B559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flipH="1">
            <a:off x="3606075" y="2901796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عقلب</a:t>
            </a:r>
            <a:endParaRPr dirty="0"/>
          </a:p>
        </p:txBody>
      </p:sp>
      <p:sp>
        <p:nvSpPr>
          <p:cNvPr id="9" name="Google Shape;192;p36">
            <a:extLst>
              <a:ext uri="{FF2B5EF4-FFF2-40B4-BE49-F238E27FC236}">
                <a16:creationId xmlns:a16="http://schemas.microsoft.com/office/drawing/2014/main" id="{99104A5A-42CA-6CA3-AC7D-1A65AAE87B32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 flipH="1">
            <a:off x="5632275" y="2140496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1</a:t>
            </a:r>
            <a:endParaRPr dirty="0"/>
          </a:p>
        </p:txBody>
      </p:sp>
      <p:cxnSp>
        <p:nvCxnSpPr>
          <p:cNvPr id="11" name="Google Shape;194;p36">
            <a:extLst>
              <a:ext uri="{FF2B5EF4-FFF2-40B4-BE49-F238E27FC236}">
                <a16:creationId xmlns:a16="http://schemas.microsoft.com/office/drawing/2014/main" id="{14D4FA64-C993-01A7-0E8A-81D64408463E}"/>
              </a:ext>
            </a:extLst>
          </p:cNvPr>
          <p:cNvCxnSpPr>
            <a:cxnSpLocks/>
          </p:cNvCxnSpPr>
          <p:nvPr/>
        </p:nvCxnSpPr>
        <p:spPr>
          <a:xfrm>
            <a:off x="4572000" y="3844921"/>
            <a:ext cx="45720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98171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7017F47F-1DE7-B5E3-7D39-40EDC4C2A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31ABB4FD-E469-F3BE-F932-C21DB4029B3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عقل</a:t>
            </a:r>
            <a:r>
              <a:rPr lang="en-US" sz="2400" dirty="0"/>
              <a:t> </a:t>
            </a:r>
            <a:r>
              <a:rPr lang="fa-IR" sz="2400" dirty="0"/>
              <a:t>یا قلب</a:t>
            </a:r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5B9C9141-A22A-32A1-3B3C-284F31CFFA77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C709EDB5-5B1D-2C9E-D230-690C24ACCFB3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0C04F1F-F6C4-642B-DAA0-D4F64DAD1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204" y="2116760"/>
            <a:ext cx="2860429" cy="26596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E21C73-EC13-1F54-C68F-9F5E2D3F86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5283" r="210" b="13771"/>
          <a:stretch>
            <a:fillRect/>
          </a:stretch>
        </p:blipFill>
        <p:spPr>
          <a:xfrm>
            <a:off x="430751" y="960049"/>
            <a:ext cx="3620087" cy="248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96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498E7D23-E845-8F98-8C5E-82467DB06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0F864192-C51D-EA8D-85C6-C431B8AB879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عقل</a:t>
            </a:r>
            <a:r>
              <a:rPr lang="en-US" sz="2400" dirty="0"/>
              <a:t> </a:t>
            </a:r>
            <a:r>
              <a:rPr lang="en-US" sz="2400" dirty="0" err="1"/>
              <a:t>الان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80D20F1A-9631-2E9A-1400-83A1D11E9912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6CDF9E27-C15E-C8A4-FE11-2D8140B5D799}"/>
              </a:ext>
            </a:extLst>
          </p:cNvPr>
          <p:cNvCxnSpPr/>
          <p:nvPr/>
        </p:nvCxnSpPr>
        <p:spPr>
          <a:xfrm>
            <a:off x="0" y="4644354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2F7FD50-1B08-0D5C-DBF8-F68D287D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62" y="1494500"/>
            <a:ext cx="4142276" cy="291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0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7D2EFF5B-3E14-1741-4E57-9702D366F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F62B32AF-B2F5-9AEA-AFEE-C1CE0F62C95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اشتباهات</a:t>
            </a:r>
            <a:r>
              <a:rPr lang="en-US" sz="2400" dirty="0"/>
              <a:t> و </a:t>
            </a:r>
            <a:r>
              <a:rPr lang="en-US" sz="2400" dirty="0" err="1"/>
              <a:t>عقل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8288FE4D-7990-0846-F803-1276F3CF3093}"/>
              </a:ext>
            </a:extLst>
          </p:cNvPr>
          <p:cNvCxnSpPr/>
          <p:nvPr/>
        </p:nvCxnSpPr>
        <p:spPr>
          <a:xfrm>
            <a:off x="4569600" y="131554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AC4EB5C4-57AB-09D9-69B5-48A03DD37603}"/>
              </a:ext>
            </a:extLst>
          </p:cNvPr>
          <p:cNvCxnSpPr/>
          <p:nvPr/>
        </p:nvCxnSpPr>
        <p:spPr>
          <a:xfrm>
            <a:off x="0" y="4813166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50337C3-2B91-AD96-3966-7A6BC061E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6553" y="1451703"/>
            <a:ext cx="4786093" cy="319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59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8313DE6F-8545-0342-6540-C7F3A72BF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298682B1-E860-C9BD-9D0B-D75C55696F1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597878"/>
            <a:ext cx="3867300" cy="53887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مهاجرت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CA281C70-E19C-367E-765C-B1380C84D5FA}"/>
              </a:ext>
            </a:extLst>
          </p:cNvPr>
          <p:cNvCxnSpPr/>
          <p:nvPr/>
        </p:nvCxnSpPr>
        <p:spPr>
          <a:xfrm>
            <a:off x="4569600" y="1234248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76B5843A-2D97-119B-58BF-C47D29065C8B}"/>
              </a:ext>
            </a:extLst>
          </p:cNvPr>
          <p:cNvCxnSpPr/>
          <p:nvPr/>
        </p:nvCxnSpPr>
        <p:spPr>
          <a:xfrm>
            <a:off x="86640" y="4517744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46DF08C-E14F-8667-0559-4F41DF171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334" y="1331742"/>
            <a:ext cx="4158531" cy="307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12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C1AAA897-524B-F68A-C717-A82B15797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FC2E2696-F795-B0F1-256B-1130F39E295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توقع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E4BF7CCF-5843-61A1-4915-FDF962A0CFD2}"/>
              </a:ext>
            </a:extLst>
          </p:cNvPr>
          <p:cNvCxnSpPr>
            <a:cxnSpLocks/>
          </p:cNvCxnSpPr>
          <p:nvPr/>
        </p:nvCxnSpPr>
        <p:spPr>
          <a:xfrm>
            <a:off x="5669280" y="1494500"/>
            <a:ext cx="347472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DDD404F-6FAE-4F77-9C1C-6A647A873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833" y="724486"/>
            <a:ext cx="3421978" cy="401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62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DAEA5A6E-4B58-429B-710C-DC1AC4AFE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E2080233-FBF2-C4C7-0088-9DACF8D3CBA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79095" y="464234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پیش</a:t>
            </a:r>
            <a:r>
              <a:rPr lang="en-US" sz="2400" dirty="0"/>
              <a:t> </a:t>
            </a:r>
            <a:r>
              <a:rPr lang="en-US" sz="2400" dirty="0" err="1"/>
              <a:t>بینی</a:t>
            </a:r>
            <a:r>
              <a:rPr lang="en-US" sz="2400" dirty="0"/>
              <a:t> و </a:t>
            </a:r>
            <a:r>
              <a:rPr lang="en-US" sz="2400" dirty="0" err="1"/>
              <a:t>شواهد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63CB36C3-B391-5292-597F-6F55F88BF72E}"/>
              </a:ext>
            </a:extLst>
          </p:cNvPr>
          <p:cNvCxnSpPr/>
          <p:nvPr/>
        </p:nvCxnSpPr>
        <p:spPr>
          <a:xfrm>
            <a:off x="4569599" y="119204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0697F2A3-86B0-DBE7-3EEE-329E44000C95}"/>
              </a:ext>
            </a:extLst>
          </p:cNvPr>
          <p:cNvCxnSpPr/>
          <p:nvPr/>
        </p:nvCxnSpPr>
        <p:spPr>
          <a:xfrm>
            <a:off x="84407" y="4777996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FA13F0A-E8AE-D78F-96A6-041DBBA1B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089" y="1411501"/>
            <a:ext cx="4483435" cy="312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09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F75265A8-0880-64B1-9B01-5A10F9F42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B5200ED2-6263-7148-7291-426C7363C46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رسیدن</a:t>
            </a:r>
            <a:r>
              <a:rPr lang="en-US" sz="2400" dirty="0"/>
              <a:t> </a:t>
            </a:r>
            <a:r>
              <a:rPr lang="en-US" sz="2400" dirty="0" err="1"/>
              <a:t>یا</a:t>
            </a:r>
            <a:r>
              <a:rPr lang="en-US" sz="2400" dirty="0"/>
              <a:t> </a:t>
            </a:r>
            <a:r>
              <a:rPr lang="en-US" sz="2400" dirty="0" err="1"/>
              <a:t>نرسیدن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97646E15-0343-F086-60BB-B0E46EC87926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1C7FDE9F-ACE2-2455-71D5-23B04984580B}"/>
              </a:ext>
            </a:extLst>
          </p:cNvPr>
          <p:cNvCxnSpPr/>
          <p:nvPr/>
        </p:nvCxnSpPr>
        <p:spPr>
          <a:xfrm>
            <a:off x="-4800" y="429969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4157F55-08B7-A2DE-B2E9-9B77DFE82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364" y="1676786"/>
            <a:ext cx="4160828" cy="30159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7E4AD1-BD1B-0B82-DC89-0D60D17A79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0515" y="1427870"/>
            <a:ext cx="2694284" cy="269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0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185970C1-A353-F102-8A62-09A09B74B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55248E40-8107-72EF-F7BF-59EFD6CC20C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49434" y="477451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مسیر</a:t>
            </a:r>
            <a:r>
              <a:rPr lang="en-US" sz="2400" dirty="0"/>
              <a:t> </a:t>
            </a:r>
            <a:r>
              <a:rPr lang="en-US" sz="2400" dirty="0" err="1"/>
              <a:t>لذت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E7EC5244-6F74-E02F-2FB9-8484CAE99E6B}"/>
              </a:ext>
            </a:extLst>
          </p:cNvPr>
          <p:cNvCxnSpPr/>
          <p:nvPr/>
        </p:nvCxnSpPr>
        <p:spPr>
          <a:xfrm>
            <a:off x="4569600" y="11568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DBF9C8F7-847C-FD31-26DF-9CE3B018FE9A}"/>
              </a:ext>
            </a:extLst>
          </p:cNvPr>
          <p:cNvCxnSpPr/>
          <p:nvPr/>
        </p:nvCxnSpPr>
        <p:spPr>
          <a:xfrm>
            <a:off x="0" y="484833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77A1885-017C-F1D2-0B98-073AE7A68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530" y="1248571"/>
            <a:ext cx="5270424" cy="351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43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D3DD3659-D250-7C24-DF8E-F6F21907B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BE3B2C5F-B9E7-846E-866F-EB0468B2018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518775" y="28503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طول</a:t>
            </a:r>
            <a:r>
              <a:rPr lang="en-US" sz="2400" dirty="0"/>
              <a:t> و </a:t>
            </a:r>
            <a:r>
              <a:rPr lang="en-US" sz="2400" dirty="0" err="1"/>
              <a:t>عرض</a:t>
            </a:r>
            <a:r>
              <a:rPr lang="en-US" sz="2400" dirty="0"/>
              <a:t> </a:t>
            </a:r>
            <a:r>
              <a:rPr lang="en-US" sz="2400" dirty="0" err="1"/>
              <a:t>عمر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8C08DDFD-CAF0-7631-E1B9-4B570C531865}"/>
              </a:ext>
            </a:extLst>
          </p:cNvPr>
          <p:cNvCxnSpPr/>
          <p:nvPr/>
        </p:nvCxnSpPr>
        <p:spPr>
          <a:xfrm>
            <a:off x="2165225" y="967557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E864A83A-937E-F8F9-F203-8102EC25A265}"/>
              </a:ext>
            </a:extLst>
          </p:cNvPr>
          <p:cNvCxnSpPr/>
          <p:nvPr/>
        </p:nvCxnSpPr>
        <p:spPr>
          <a:xfrm>
            <a:off x="2165224" y="4932741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D181513-2BA0-1B28-4619-FFDF5E0B8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589" y="1195498"/>
            <a:ext cx="5247671" cy="349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21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784A39B2-4FD4-E397-A9FF-7EEAE0BFE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8B5E7E64-516E-AEBE-AA76-DCF523D816B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493629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حال</a:t>
            </a:r>
            <a:r>
              <a:rPr lang="en-US" sz="2400" dirty="0"/>
              <a:t> </a:t>
            </a:r>
            <a:r>
              <a:rPr lang="en-US" sz="2400" dirty="0" err="1"/>
              <a:t>خوب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02644FEB-D2EA-56FB-4B65-F15476D8A519}"/>
              </a:ext>
            </a:extLst>
          </p:cNvPr>
          <p:cNvCxnSpPr/>
          <p:nvPr/>
        </p:nvCxnSpPr>
        <p:spPr>
          <a:xfrm>
            <a:off x="4569600" y="119204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420C3BA1-2667-A1B4-A2A8-53205FDC9762}"/>
              </a:ext>
            </a:extLst>
          </p:cNvPr>
          <p:cNvCxnSpPr>
            <a:cxnSpLocks/>
          </p:cNvCxnSpPr>
          <p:nvPr/>
        </p:nvCxnSpPr>
        <p:spPr>
          <a:xfrm>
            <a:off x="0" y="3835461"/>
            <a:ext cx="3488788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D8FC2EA-0F1B-11D1-C4F4-9915400DB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983" y="1507971"/>
            <a:ext cx="4902008" cy="326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08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E14D21C7-A067-9763-410F-6125BF053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63151D63-5AB4-F77E-DEEF-C0F6C479627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959519" y="404254"/>
            <a:ext cx="3945329" cy="61194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dirty="0" err="1"/>
              <a:t>روح</a:t>
            </a:r>
            <a:r>
              <a:rPr lang="en-US" dirty="0"/>
              <a:t> </a:t>
            </a:r>
            <a:r>
              <a:rPr lang="en-US" dirty="0" err="1"/>
              <a:t>چند</a:t>
            </a:r>
            <a:r>
              <a:rPr lang="en-US" dirty="0"/>
              <a:t> </a:t>
            </a:r>
            <a:r>
              <a:rPr lang="en-US" dirty="0" err="1"/>
              <a:t>میلیاردی</a:t>
            </a:r>
            <a:endParaRPr lang="fa-IR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217A2BF8-7228-B3EF-FB84-BB8E71AD39A1}"/>
              </a:ext>
            </a:extLst>
          </p:cNvPr>
          <p:cNvCxnSpPr/>
          <p:nvPr/>
        </p:nvCxnSpPr>
        <p:spPr>
          <a:xfrm>
            <a:off x="4572000" y="404254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60CF1D06-AFE4-0603-ABF5-7855B8BCC444}"/>
              </a:ext>
            </a:extLst>
          </p:cNvPr>
          <p:cNvCxnSpPr/>
          <p:nvPr/>
        </p:nvCxnSpPr>
        <p:spPr>
          <a:xfrm>
            <a:off x="56271" y="4953842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C397787-C93F-F49D-7302-DF9644784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2533" y="1155718"/>
            <a:ext cx="5647534" cy="358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83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5A95E440-C4E4-DCFE-8426-8B0C627C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72DEE377-320C-94C3-830D-23A448EC4AB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638943" y="663931"/>
            <a:ext cx="3755416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خوشبختی</a:t>
            </a:r>
            <a:endParaRPr lang="fa-IR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BB27FE-40D7-E66A-4C63-096DBF689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332" y="1590234"/>
            <a:ext cx="5290638" cy="318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40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5975D9BC-7086-4FD4-15CC-8D38CD272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A1395D38-3532-F7D4-5EF3-56DDC07326F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694292" y="614695"/>
            <a:ext cx="3755416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شانس</a:t>
            </a:r>
            <a:endParaRPr lang="fa-IR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ABE1556-2340-6392-464F-CCAA0FAD2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157" y="1402219"/>
            <a:ext cx="4965686" cy="331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65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F980FBA9-5BF3-5F66-4179-76AEA4466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256F904A-1385-B32A-9721-3F9855E0D09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694292" y="614695"/>
            <a:ext cx="3755416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مایکل</a:t>
            </a:r>
            <a:r>
              <a:rPr lang="en-US" sz="2400" dirty="0"/>
              <a:t> </a:t>
            </a:r>
            <a:r>
              <a:rPr lang="en-US" sz="2400" dirty="0" err="1"/>
              <a:t>شوماخر</a:t>
            </a:r>
            <a:endParaRPr lang="fa-IR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26A029-860B-D9F0-61F5-AB12ACADC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5898" y="1504541"/>
            <a:ext cx="4812204" cy="320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615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3E6CA575-C9A8-729D-6067-2C979E303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7AEC1C10-F9F8-4EAB-E687-2804FA13D5A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43926" y="478301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آرامش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413D6BE0-AE79-0AED-7EE3-364EE263F54F}"/>
              </a:ext>
            </a:extLst>
          </p:cNvPr>
          <p:cNvCxnSpPr/>
          <p:nvPr/>
        </p:nvCxnSpPr>
        <p:spPr>
          <a:xfrm>
            <a:off x="4572000" y="1202998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2844A7F9-AADF-05A9-424E-C19E0FE1AFFA}"/>
              </a:ext>
            </a:extLst>
          </p:cNvPr>
          <p:cNvCxnSpPr/>
          <p:nvPr/>
        </p:nvCxnSpPr>
        <p:spPr>
          <a:xfrm>
            <a:off x="0" y="460215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21D61F2-1F38-7786-A278-DDEEFAD2A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725" y="1442519"/>
            <a:ext cx="5188549" cy="292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>
          <a:extLst>
            <a:ext uri="{FF2B5EF4-FFF2-40B4-BE49-F238E27FC236}">
              <a16:creationId xmlns:a16="http://schemas.microsoft.com/office/drawing/2014/main" id="{6C68A32E-E486-BF40-3A14-29B63E0D4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51">
            <a:hlinkClick r:id="rId3" action="ppaction://hlinksldjump"/>
            <a:extLst>
              <a:ext uri="{FF2B5EF4-FFF2-40B4-BE49-F238E27FC236}">
                <a16:creationId xmlns:a16="http://schemas.microsoft.com/office/drawing/2014/main" id="{1398E5E8-5CCE-48A6-07BA-C84BBA0CCAF7}"/>
              </a:ext>
            </a:extLst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D9D9D9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51">
            <a:extLst>
              <a:ext uri="{FF2B5EF4-FFF2-40B4-BE49-F238E27FC236}">
                <a16:creationId xmlns:a16="http://schemas.microsoft.com/office/drawing/2014/main" id="{E7BA8146-C827-B6BA-0CFA-3AB70FC950E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flipH="1">
            <a:off x="2260329" y="2193805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به روز رسانی</a:t>
            </a:r>
            <a:endParaRPr dirty="0"/>
          </a:p>
        </p:txBody>
      </p:sp>
      <p:sp>
        <p:nvSpPr>
          <p:cNvPr id="479" name="Google Shape;479;p51">
            <a:extLst>
              <a:ext uri="{FF2B5EF4-FFF2-40B4-BE49-F238E27FC236}">
                <a16:creationId xmlns:a16="http://schemas.microsoft.com/office/drawing/2014/main" id="{DF14C584-283A-F935-C3B9-29E760D1FE82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 flipH="1">
            <a:off x="2260329" y="188198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2</a:t>
            </a:r>
            <a:endParaRPr dirty="0"/>
          </a:p>
        </p:txBody>
      </p:sp>
      <p:cxnSp>
        <p:nvCxnSpPr>
          <p:cNvPr id="481" name="Google Shape;481;p51">
            <a:extLst>
              <a:ext uri="{FF2B5EF4-FFF2-40B4-BE49-F238E27FC236}">
                <a16:creationId xmlns:a16="http://schemas.microsoft.com/office/drawing/2014/main" id="{1F0A2AC5-F5D5-F92C-D536-B45D7AE52528}"/>
              </a:ext>
            </a:extLst>
          </p:cNvPr>
          <p:cNvCxnSpPr/>
          <p:nvPr/>
        </p:nvCxnSpPr>
        <p:spPr>
          <a:xfrm>
            <a:off x="2162075" y="-35700"/>
            <a:ext cx="0" cy="2382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82" name="Google Shape;482;p51">
            <a:extLst>
              <a:ext uri="{FF2B5EF4-FFF2-40B4-BE49-F238E27FC236}">
                <a16:creationId xmlns:a16="http://schemas.microsoft.com/office/drawing/2014/main" id="{81F1D3B8-10AD-198C-AA44-7E0FC1002162}"/>
              </a:ext>
            </a:extLst>
          </p:cNvPr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483" name="Google Shape;483;p51">
              <a:extLst>
                <a:ext uri="{FF2B5EF4-FFF2-40B4-BE49-F238E27FC236}">
                  <a16:creationId xmlns:a16="http://schemas.microsoft.com/office/drawing/2014/main" id="{DB454779-7C94-8C50-84EE-8D6101A2B437}"/>
                </a:ext>
              </a:extLst>
            </p:cNvPr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51">
              <a:extLst>
                <a:ext uri="{FF2B5EF4-FFF2-40B4-BE49-F238E27FC236}">
                  <a16:creationId xmlns:a16="http://schemas.microsoft.com/office/drawing/2014/main" id="{DC7CC24C-496B-A499-D8DE-43914B652446}"/>
                </a:ext>
              </a:extLst>
            </p:cNvPr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51">
              <a:extLst>
                <a:ext uri="{FF2B5EF4-FFF2-40B4-BE49-F238E27FC236}">
                  <a16:creationId xmlns:a16="http://schemas.microsoft.com/office/drawing/2014/main" id="{1AE7A443-5823-3A8F-89AD-860F0A5DC0FC}"/>
                </a:ext>
              </a:extLst>
            </p:cNvPr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51">
              <a:extLst>
                <a:ext uri="{FF2B5EF4-FFF2-40B4-BE49-F238E27FC236}">
                  <a16:creationId xmlns:a16="http://schemas.microsoft.com/office/drawing/2014/main" id="{5E2C97AD-A64E-9B21-3E6F-2D64185A0C11}"/>
                </a:ext>
              </a:extLst>
            </p:cNvPr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51">
              <a:extLst>
                <a:ext uri="{FF2B5EF4-FFF2-40B4-BE49-F238E27FC236}">
                  <a16:creationId xmlns:a16="http://schemas.microsoft.com/office/drawing/2014/main" id="{9ECE6DE0-AF05-CD20-B217-FDC2088F4A18}"/>
                </a:ext>
              </a:extLst>
            </p:cNvPr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8064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6D278890-36E6-9FBF-571B-A6794B6B9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4A8FDF57-899F-39CB-C3F1-B195CADC9AF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آموزش</a:t>
            </a:r>
            <a:r>
              <a:rPr lang="en-US" sz="2400" dirty="0"/>
              <a:t> </a:t>
            </a:r>
            <a:r>
              <a:rPr lang="en-US" sz="2400" dirty="0" err="1"/>
              <a:t>مداوم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688477F2-17DF-236A-B9E2-F079A56832E1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777406E-EAED-1A8C-425E-99A755301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93" y="1188624"/>
            <a:ext cx="4389263" cy="29261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4EA788-97F3-5A43-4675-E2ECA5CD6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6662" y="2091786"/>
            <a:ext cx="4274668" cy="284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27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B017E200-2BCA-8C0A-5B55-686FC32C0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8764C793-4BE4-C75C-1EBA-5501FA1B220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678165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dirty="0" err="1"/>
              <a:t>تکنیک</a:t>
            </a:r>
            <a:r>
              <a:rPr lang="en-US" dirty="0"/>
              <a:t> </a:t>
            </a:r>
            <a:r>
              <a:rPr lang="fa-IR" dirty="0"/>
              <a:t>آ</a:t>
            </a:r>
            <a:r>
              <a:rPr lang="en-US" dirty="0" err="1"/>
              <a:t>موزش</a:t>
            </a:r>
            <a:endParaRPr lang="fa-IR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77561377-2D29-9CFC-030C-037E3E89D034}"/>
              </a:ext>
            </a:extLst>
          </p:cNvPr>
          <p:cNvCxnSpPr/>
          <p:nvPr/>
        </p:nvCxnSpPr>
        <p:spPr>
          <a:xfrm>
            <a:off x="4569600" y="19517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D0BBF1FD-65E0-5085-6AE5-1A7C8CF432F4}"/>
              </a:ext>
            </a:extLst>
          </p:cNvPr>
          <p:cNvCxnSpPr/>
          <p:nvPr/>
        </p:nvCxnSpPr>
        <p:spPr>
          <a:xfrm>
            <a:off x="0" y="4398168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DE9415D-1989-4A2F-37FA-5BCCE9146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519" y="1431789"/>
            <a:ext cx="5153438" cy="343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41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5CAB2936-D434-F102-284C-F8F736295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2FE5BC75-48E7-E9CD-7F2B-F720C3812C7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57994" y="386862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کشاورز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1F5D21CD-2B2D-E3FF-4164-D5931CE81C5B}"/>
              </a:ext>
            </a:extLst>
          </p:cNvPr>
          <p:cNvCxnSpPr/>
          <p:nvPr/>
        </p:nvCxnSpPr>
        <p:spPr>
          <a:xfrm>
            <a:off x="4572000" y="991983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4EF1966-A77C-A50F-094D-89C0AA075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651" y="1413804"/>
            <a:ext cx="5842697" cy="328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8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>
          <a:extLst>
            <a:ext uri="{FF2B5EF4-FFF2-40B4-BE49-F238E27FC236}">
              <a16:creationId xmlns:a16="http://schemas.microsoft.com/office/drawing/2014/main" id="{2AAA53C7-9A22-D4A4-B8D5-8BBFEB6A7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6">
            <a:hlinkClick r:id="rId3" action="ppaction://hlinksldjump"/>
            <a:extLst>
              <a:ext uri="{FF2B5EF4-FFF2-40B4-BE49-F238E27FC236}">
                <a16:creationId xmlns:a16="http://schemas.microsoft.com/office/drawing/2014/main" id="{A4737D26-FE0B-98AD-BBA1-97A18464E965}"/>
              </a:ext>
            </a:extLst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9F891DC8-8906-6C18-6B61-4AC984E23EF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flipH="1">
            <a:off x="11476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کتاب</a:t>
            </a: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B56564AE-FE92-D8BB-05FD-7AFCDF034BB4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 flipH="1">
            <a:off x="3173850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3</a:t>
            </a:r>
            <a:endParaRPr dirty="0"/>
          </a:p>
        </p:txBody>
      </p:sp>
      <p:cxnSp>
        <p:nvCxnSpPr>
          <p:cNvPr id="194" name="Google Shape;194;p36">
            <a:extLst>
              <a:ext uri="{FF2B5EF4-FFF2-40B4-BE49-F238E27FC236}">
                <a16:creationId xmlns:a16="http://schemas.microsoft.com/office/drawing/2014/main" id="{8E5A99D0-410E-D8F9-77C9-8EBE805C6564}"/>
              </a:ext>
            </a:extLst>
          </p:cNvPr>
          <p:cNvCxnSpPr>
            <a:cxnSpLocks/>
          </p:cNvCxnSpPr>
          <p:nvPr/>
        </p:nvCxnSpPr>
        <p:spPr>
          <a:xfrm>
            <a:off x="0" y="4028275"/>
            <a:ext cx="615315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5" name="Google Shape;195;p36">
            <a:extLst>
              <a:ext uri="{FF2B5EF4-FFF2-40B4-BE49-F238E27FC236}">
                <a16:creationId xmlns:a16="http://schemas.microsoft.com/office/drawing/2014/main" id="{09F9FF84-9218-06A2-672B-344AB572DC9B}"/>
              </a:ext>
            </a:extLst>
          </p:cNvPr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196" name="Google Shape;196;p36">
              <a:extLst>
                <a:ext uri="{FF2B5EF4-FFF2-40B4-BE49-F238E27FC236}">
                  <a16:creationId xmlns:a16="http://schemas.microsoft.com/office/drawing/2014/main" id="{26ADB6DA-6012-39D8-55B5-2A883AD4D0D6}"/>
                </a:ext>
              </a:extLst>
            </p:cNvPr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6">
              <a:extLst>
                <a:ext uri="{FF2B5EF4-FFF2-40B4-BE49-F238E27FC236}">
                  <a16:creationId xmlns:a16="http://schemas.microsoft.com/office/drawing/2014/main" id="{0B991B96-5A2A-1DCE-F1F2-0DAF3C97127C}"/>
                </a:ext>
              </a:extLst>
            </p:cNvPr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6">
              <a:extLst>
                <a:ext uri="{FF2B5EF4-FFF2-40B4-BE49-F238E27FC236}">
                  <a16:creationId xmlns:a16="http://schemas.microsoft.com/office/drawing/2014/main" id="{D4E62A83-9C87-5130-DA79-9C2E1ECBE9F3}"/>
                </a:ext>
              </a:extLst>
            </p:cNvPr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6">
              <a:extLst>
                <a:ext uri="{FF2B5EF4-FFF2-40B4-BE49-F238E27FC236}">
                  <a16:creationId xmlns:a16="http://schemas.microsoft.com/office/drawing/2014/main" id="{668A8389-D392-C2A3-3795-CD6411E9C2A9}"/>
                </a:ext>
              </a:extLst>
            </p:cNvPr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6">
              <a:extLst>
                <a:ext uri="{FF2B5EF4-FFF2-40B4-BE49-F238E27FC236}">
                  <a16:creationId xmlns:a16="http://schemas.microsoft.com/office/drawing/2014/main" id="{F516BBD3-A296-CDD8-5642-13E635209999}"/>
                </a:ext>
              </a:extLst>
            </p:cNvPr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8782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B3B648CA-FB87-907E-DAB6-2CA0D1902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33E04F13-9A24-E477-6101-C9F788E74DE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fa-IR" sz="2400" dirty="0"/>
              <a:t>{کتاب هنررندانه }</a:t>
            </a:r>
            <a:r>
              <a:rPr lang="en-US" sz="2400" dirty="0" err="1"/>
              <a:t>به</a:t>
            </a:r>
            <a:r>
              <a:rPr lang="en-US" sz="2400" dirty="0"/>
              <a:t> </a:t>
            </a:r>
            <a:r>
              <a:rPr lang="fa-IR" sz="2400" dirty="0"/>
              <a:t>...</a:t>
            </a:r>
            <a:r>
              <a:rPr lang="en-US" sz="2400" dirty="0"/>
              <a:t> </a:t>
            </a:r>
            <a:r>
              <a:rPr lang="en-US" sz="2400" dirty="0" err="1"/>
              <a:t>گرفتن</a:t>
            </a:r>
            <a:r>
              <a:rPr lang="fa-IR" sz="2400" dirty="0"/>
              <a:t> </a:t>
            </a:r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FAF9C718-CF1F-75FF-BDD9-22E11D558D59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A57CCAB7-0D5A-4322-B2A4-B96D9C8918ED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A0FCF55-14DB-A958-4727-621BC3AA7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991" y="1676786"/>
            <a:ext cx="2383049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5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26205154-01F1-49BA-A383-85B394C69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46069548-2EB0-8329-7764-9C493D64269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شکر</a:t>
            </a:r>
            <a:r>
              <a:rPr lang="en-US" sz="2400" dirty="0"/>
              <a:t> </a:t>
            </a:r>
            <a:r>
              <a:rPr lang="en-US" sz="2400" dirty="0" err="1"/>
              <a:t>گذاری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E410AC32-6F90-1212-1B29-675FC30CD37D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73E6D317-D97E-D5E4-35AF-D20EEB227C02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8DC3614-C4DB-D209-A15C-B68E1321C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756" y="1613482"/>
            <a:ext cx="2153147" cy="339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5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52B6803F-8962-CA41-5C4E-D0A6D837C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CC97D1B5-422B-9CF3-0A69-94367C08616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203853" y="316523"/>
            <a:ext cx="1526346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fa-IR" sz="2400" dirty="0"/>
              <a:t>عزت نفس</a:t>
            </a:r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C657A4A1-DB0C-33F1-14B5-1D8BF004EE8C}"/>
              </a:ext>
            </a:extLst>
          </p:cNvPr>
          <p:cNvCxnSpPr/>
          <p:nvPr/>
        </p:nvCxnSpPr>
        <p:spPr>
          <a:xfrm>
            <a:off x="4569600" y="100916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AE993BAB-C503-4106-1400-7592D34B5B9C}"/>
              </a:ext>
            </a:extLst>
          </p:cNvPr>
          <p:cNvCxnSpPr/>
          <p:nvPr/>
        </p:nvCxnSpPr>
        <p:spPr>
          <a:xfrm>
            <a:off x="0" y="4735793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7C661C8-910D-5F8A-D470-A4E515A2E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698" y="1114079"/>
            <a:ext cx="4938102" cy="354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28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>
          <a:extLst>
            <a:ext uri="{FF2B5EF4-FFF2-40B4-BE49-F238E27FC236}">
              <a16:creationId xmlns:a16="http://schemas.microsoft.com/office/drawing/2014/main" id="{7E6F82C8-1D44-4B4C-5E42-6E4B0E198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8">
            <a:hlinkClick r:id="rId3" action="ppaction://hlinksldjump"/>
            <a:extLst>
              <a:ext uri="{FF2B5EF4-FFF2-40B4-BE49-F238E27FC236}">
                <a16:creationId xmlns:a16="http://schemas.microsoft.com/office/drawing/2014/main" id="{907A6AAB-2BE0-DB8D-A537-AE32A6FBDF21}"/>
              </a:ext>
            </a:extLst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D9D9D9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48">
            <a:extLst>
              <a:ext uri="{FF2B5EF4-FFF2-40B4-BE49-F238E27FC236}">
                <a16:creationId xmlns:a16="http://schemas.microsoft.com/office/drawing/2014/main" id="{E2C47894-25DC-02F0-D9D6-1C13ECBCBF1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flipH="1">
            <a:off x="1180003" y="1347038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موفقیت</a:t>
            </a:r>
            <a:endParaRPr dirty="0"/>
          </a:p>
        </p:txBody>
      </p:sp>
      <p:sp>
        <p:nvSpPr>
          <p:cNvPr id="437" name="Google Shape;437;p48">
            <a:extLst>
              <a:ext uri="{FF2B5EF4-FFF2-40B4-BE49-F238E27FC236}">
                <a16:creationId xmlns:a16="http://schemas.microsoft.com/office/drawing/2014/main" id="{31DE021A-EB75-F98C-C6EB-F4437FD4C929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 flipH="1">
            <a:off x="1180003" y="1035213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4</a:t>
            </a:r>
            <a:endParaRPr dirty="0"/>
          </a:p>
        </p:txBody>
      </p:sp>
      <p:cxnSp>
        <p:nvCxnSpPr>
          <p:cNvPr id="439" name="Google Shape;439;p48">
            <a:extLst>
              <a:ext uri="{FF2B5EF4-FFF2-40B4-BE49-F238E27FC236}">
                <a16:creationId xmlns:a16="http://schemas.microsoft.com/office/drawing/2014/main" id="{11EE6C02-037D-350D-708E-BBD80433FD21}"/>
              </a:ext>
            </a:extLst>
          </p:cNvPr>
          <p:cNvCxnSpPr/>
          <p:nvPr/>
        </p:nvCxnSpPr>
        <p:spPr>
          <a:xfrm>
            <a:off x="0" y="2737950"/>
            <a:ext cx="16767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40" name="Google Shape;440;p48">
            <a:extLst>
              <a:ext uri="{FF2B5EF4-FFF2-40B4-BE49-F238E27FC236}">
                <a16:creationId xmlns:a16="http://schemas.microsoft.com/office/drawing/2014/main" id="{1E20E165-40D4-F7B6-79BE-B4DD83EA8DB3}"/>
              </a:ext>
            </a:extLst>
          </p:cNvPr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441" name="Google Shape;441;p48">
              <a:extLst>
                <a:ext uri="{FF2B5EF4-FFF2-40B4-BE49-F238E27FC236}">
                  <a16:creationId xmlns:a16="http://schemas.microsoft.com/office/drawing/2014/main" id="{E1982C1A-CBB1-E7DB-5729-DF8A40128DEA}"/>
                </a:ext>
              </a:extLst>
            </p:cNvPr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8">
              <a:extLst>
                <a:ext uri="{FF2B5EF4-FFF2-40B4-BE49-F238E27FC236}">
                  <a16:creationId xmlns:a16="http://schemas.microsoft.com/office/drawing/2014/main" id="{05D11792-546A-BA0E-A770-82F7B3B207E2}"/>
                </a:ext>
              </a:extLst>
            </p:cNvPr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8">
              <a:extLst>
                <a:ext uri="{FF2B5EF4-FFF2-40B4-BE49-F238E27FC236}">
                  <a16:creationId xmlns:a16="http://schemas.microsoft.com/office/drawing/2014/main" id="{EAF81DAB-085F-2500-767D-6987B58A3B2A}"/>
                </a:ext>
              </a:extLst>
            </p:cNvPr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8">
              <a:extLst>
                <a:ext uri="{FF2B5EF4-FFF2-40B4-BE49-F238E27FC236}">
                  <a16:creationId xmlns:a16="http://schemas.microsoft.com/office/drawing/2014/main" id="{E3297034-BBD7-475C-B7B5-1DBF6A7BF118}"/>
                </a:ext>
              </a:extLst>
            </p:cNvPr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48">
              <a:extLst>
                <a:ext uri="{FF2B5EF4-FFF2-40B4-BE49-F238E27FC236}">
                  <a16:creationId xmlns:a16="http://schemas.microsoft.com/office/drawing/2014/main" id="{BB3ECD13-CE0D-3A10-D4D4-7845ADDB0D3B}"/>
                </a:ext>
              </a:extLst>
            </p:cNvPr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5559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399FC805-271A-8088-6080-5A0A9B4C4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0FCB4FA7-C494-1A04-5266-BDA09F610D7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43926" y="323557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fa-IR" sz="2400" dirty="0"/>
              <a:t>فرمول </a:t>
            </a:r>
            <a:r>
              <a:rPr lang="en-US" sz="2400" dirty="0" err="1"/>
              <a:t>موفقیت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12B61CDC-FFFB-9849-CB2F-E1F45F4C6282}"/>
              </a:ext>
            </a:extLst>
          </p:cNvPr>
          <p:cNvCxnSpPr/>
          <p:nvPr/>
        </p:nvCxnSpPr>
        <p:spPr>
          <a:xfrm>
            <a:off x="4609146" y="1002131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E87B4CC-DCAD-DE56-D470-285877A8C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508" y="1244736"/>
            <a:ext cx="5447276" cy="363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6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E6EB9D85-B102-7A47-E3C6-9A2337BBE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535DFC72-7A65-7147-16E8-F905C7D2E78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923150" y="288387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سفره</a:t>
            </a:r>
            <a:r>
              <a:rPr lang="en-US" sz="2400" dirty="0"/>
              <a:t> </a:t>
            </a:r>
            <a:r>
              <a:rPr lang="en-US" sz="2400" dirty="0" err="1"/>
              <a:t>داری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D98DE6EE-C4D5-0C53-A6BE-23CFC4C2628B}"/>
              </a:ext>
            </a:extLst>
          </p:cNvPr>
          <p:cNvCxnSpPr/>
          <p:nvPr/>
        </p:nvCxnSpPr>
        <p:spPr>
          <a:xfrm>
            <a:off x="4572000" y="959928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99AE3804-8FF4-2F38-8788-C04B3F53CFA4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DABC5E3-9291-B1CC-848B-F71111E15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2427" y="1117494"/>
            <a:ext cx="4889475" cy="27517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19E099-44BD-5EC0-CBE7-6764D381B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40" y="2380847"/>
            <a:ext cx="3803703" cy="253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9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724F7A54-ADA8-7C5B-E9CF-51C29424E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D0F9C209-9DD8-3CAF-F890-21EFB64E8AE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رفتار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51A4F70F-159E-6DDD-448E-B59D12E2177D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DC9312D0-6AD0-8700-EBB4-DB5445D9D20C}"/>
              </a:ext>
            </a:extLst>
          </p:cNvPr>
          <p:cNvCxnSpPr/>
          <p:nvPr/>
        </p:nvCxnSpPr>
        <p:spPr>
          <a:xfrm>
            <a:off x="0" y="453884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C10BFDF-3E8E-7B4C-9BFF-CB5184D70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6295" y="1676786"/>
            <a:ext cx="5486609" cy="308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89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9FB94AFA-6178-70F3-1178-1BB898591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639AED71-817D-BAAD-46FE-B40D3FD2D7B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ارتباطات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FC532ED9-04AD-2489-BBD4-1D8A7C989CF5}"/>
              </a:ext>
            </a:extLst>
          </p:cNvPr>
          <p:cNvCxnSpPr/>
          <p:nvPr/>
        </p:nvCxnSpPr>
        <p:spPr>
          <a:xfrm>
            <a:off x="4569600" y="1336641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E24AE20-F7C1-AAD0-CBC2-67AF9AC0A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64" y="1497952"/>
            <a:ext cx="5936536" cy="334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0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3E12DA00-BE22-3DBE-23EB-5FEF92227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10F9E89F-F0F4-F183-F9EB-03907B36B94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35872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fa-IR" sz="2400" dirty="0"/>
              <a:t>ارتباط</a:t>
            </a:r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C88D93F8-177B-0F92-83B8-EAAAFB7FAD1D}"/>
              </a:ext>
            </a:extLst>
          </p:cNvPr>
          <p:cNvCxnSpPr/>
          <p:nvPr/>
        </p:nvCxnSpPr>
        <p:spPr>
          <a:xfrm>
            <a:off x="4569600" y="1044334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46F6CE45-F8F9-DFBE-2D5F-BA52580183E8}"/>
              </a:ext>
            </a:extLst>
          </p:cNvPr>
          <p:cNvCxnSpPr/>
          <p:nvPr/>
        </p:nvCxnSpPr>
        <p:spPr>
          <a:xfrm>
            <a:off x="0" y="453884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5A36B727-0F2E-124F-2F87-289CDDACA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504" y="1241281"/>
            <a:ext cx="5222191" cy="348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90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5FBB6745-4203-EAF7-9B40-7EE2D1A17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E63D4ED7-37EB-16C9-3F16-9A264E36E89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635950" y="419448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دنیا</a:t>
            </a:r>
            <a:r>
              <a:rPr lang="en-US" sz="2400" dirty="0"/>
              <a:t> و </a:t>
            </a:r>
            <a:r>
              <a:rPr lang="en-US" sz="2400" dirty="0" err="1"/>
              <a:t>انتخاب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A99BEA11-5875-AFA7-E3B8-445E0CCAE476}"/>
              </a:ext>
            </a:extLst>
          </p:cNvPr>
          <p:cNvCxnSpPr/>
          <p:nvPr/>
        </p:nvCxnSpPr>
        <p:spPr>
          <a:xfrm>
            <a:off x="2287200" y="968299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DA9AEB7A-673A-6DB5-BAE6-AD6EA1955ECE}"/>
              </a:ext>
            </a:extLst>
          </p:cNvPr>
          <p:cNvCxnSpPr/>
          <p:nvPr/>
        </p:nvCxnSpPr>
        <p:spPr>
          <a:xfrm>
            <a:off x="2287200" y="4792064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8F205CA-687D-8EA6-EBCF-3275EF910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218" y="1251530"/>
            <a:ext cx="5856763" cy="329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4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4F4D3B54-AA11-4CAC-0899-E2D93FD22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3C783241-BD5E-8A68-471A-9A8E9F0E46E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635950" y="703385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dirty="0" err="1"/>
              <a:t>پارتی</a:t>
            </a:r>
            <a:r>
              <a:rPr lang="en-US" dirty="0"/>
              <a:t> </a:t>
            </a:r>
            <a:r>
              <a:rPr lang="en-US" dirty="0" err="1"/>
              <a:t>بازی</a:t>
            </a:r>
            <a:endParaRPr lang="fa-IR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A7BC23AD-A856-00E9-4B17-BE84CE84F83E}"/>
              </a:ext>
            </a:extLst>
          </p:cNvPr>
          <p:cNvCxnSpPr/>
          <p:nvPr/>
        </p:nvCxnSpPr>
        <p:spPr>
          <a:xfrm>
            <a:off x="456960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328DB5CA-0ACE-5095-F022-2027F1F2CC42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3DDA71D-5EB8-8D6E-9356-36EFE95DA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6214" y="1476778"/>
            <a:ext cx="5064863" cy="33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9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8FE54008-09BF-81D3-88E2-BDD7DB652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7B585B64-CDB9-CC6D-0FCF-41C6216D6FB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57994" y="309489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حساب</a:t>
            </a:r>
            <a:r>
              <a:rPr lang="en-US" sz="2400" dirty="0"/>
              <a:t> </a:t>
            </a:r>
            <a:r>
              <a:rPr lang="en-US" sz="2400" dirty="0" err="1"/>
              <a:t>بانکی</a:t>
            </a:r>
            <a:r>
              <a:rPr lang="en-US" sz="2400" dirty="0"/>
              <a:t> و </a:t>
            </a:r>
            <a:r>
              <a:rPr lang="en-US" sz="2400" dirty="0" err="1"/>
              <a:t>مخاطبین</a:t>
            </a:r>
            <a:r>
              <a:rPr lang="en-US" sz="2400" dirty="0"/>
              <a:t> و </a:t>
            </a:r>
            <a:r>
              <a:rPr lang="en-US" sz="2400" dirty="0" err="1"/>
              <a:t>دیتا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FFEB7C18-920A-4C2D-1374-5054B89528DC}"/>
              </a:ext>
            </a:extLst>
          </p:cNvPr>
          <p:cNvCxnSpPr/>
          <p:nvPr/>
        </p:nvCxnSpPr>
        <p:spPr>
          <a:xfrm>
            <a:off x="4572000" y="1009164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10DF0C25-89F6-5194-883D-B866E9032675}"/>
              </a:ext>
            </a:extLst>
          </p:cNvPr>
          <p:cNvCxnSpPr/>
          <p:nvPr/>
        </p:nvCxnSpPr>
        <p:spPr>
          <a:xfrm>
            <a:off x="590843" y="470062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FD368B8-ACE7-DBD8-C9A8-696CF3B25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064" y="1174653"/>
            <a:ext cx="5785777" cy="372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74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>
          <a:extLst>
            <a:ext uri="{FF2B5EF4-FFF2-40B4-BE49-F238E27FC236}">
              <a16:creationId xmlns:a16="http://schemas.microsoft.com/office/drawing/2014/main" id="{61910566-B52C-750D-2B59-0C437E5BE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4">
            <a:extLst>
              <a:ext uri="{FF2B5EF4-FFF2-40B4-BE49-F238E27FC236}">
                <a16:creationId xmlns:a16="http://schemas.microsoft.com/office/drawing/2014/main" id="{153E17BB-A42F-9993-DCDA-90FDFE18836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flipH="1">
            <a:off x="2754543" y="1347038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توسعه فردی</a:t>
            </a:r>
            <a:endParaRPr dirty="0"/>
          </a:p>
        </p:txBody>
      </p:sp>
      <p:sp>
        <p:nvSpPr>
          <p:cNvPr id="346" name="Google Shape;346;p44">
            <a:extLst>
              <a:ext uri="{FF2B5EF4-FFF2-40B4-BE49-F238E27FC236}">
                <a16:creationId xmlns:a16="http://schemas.microsoft.com/office/drawing/2014/main" id="{34B89BC8-5324-24F0-40BA-BD053E96E3A6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 flipH="1">
            <a:off x="4970943" y="1035213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5</a:t>
            </a:r>
            <a:endParaRPr dirty="0"/>
          </a:p>
        </p:txBody>
      </p:sp>
      <p:cxnSp>
        <p:nvCxnSpPr>
          <p:cNvPr id="347" name="Google Shape;347;p44">
            <a:extLst>
              <a:ext uri="{FF2B5EF4-FFF2-40B4-BE49-F238E27FC236}">
                <a16:creationId xmlns:a16="http://schemas.microsoft.com/office/drawing/2014/main" id="{FC393894-F70A-28C2-1D01-09F6A28CE2EA}"/>
              </a:ext>
            </a:extLst>
          </p:cNvPr>
          <p:cNvCxnSpPr/>
          <p:nvPr/>
        </p:nvCxnSpPr>
        <p:spPr>
          <a:xfrm>
            <a:off x="7626825" y="2744700"/>
            <a:ext cx="15606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48" name="Google Shape;348;p44">
            <a:extLst>
              <a:ext uri="{FF2B5EF4-FFF2-40B4-BE49-F238E27FC236}">
                <a16:creationId xmlns:a16="http://schemas.microsoft.com/office/drawing/2014/main" id="{2552AA18-67FC-476B-4432-9362918D2E00}"/>
              </a:ext>
            </a:extLst>
          </p:cNvPr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349" name="Google Shape;349;p44">
              <a:extLst>
                <a:ext uri="{FF2B5EF4-FFF2-40B4-BE49-F238E27FC236}">
                  <a16:creationId xmlns:a16="http://schemas.microsoft.com/office/drawing/2014/main" id="{F137216D-39F7-0245-3E43-4E2B03766038}"/>
                </a:ext>
              </a:extLst>
            </p:cNvPr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44">
              <a:extLst>
                <a:ext uri="{FF2B5EF4-FFF2-40B4-BE49-F238E27FC236}">
                  <a16:creationId xmlns:a16="http://schemas.microsoft.com/office/drawing/2014/main" id="{F5EC470E-40D1-A6F8-ED74-4A29394BB9C1}"/>
                </a:ext>
              </a:extLst>
            </p:cNvPr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44">
              <a:extLst>
                <a:ext uri="{FF2B5EF4-FFF2-40B4-BE49-F238E27FC236}">
                  <a16:creationId xmlns:a16="http://schemas.microsoft.com/office/drawing/2014/main" id="{33319466-5C1F-5C53-9C7A-2B70C82EA69A}"/>
                </a:ext>
              </a:extLst>
            </p:cNvPr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44">
              <a:extLst>
                <a:ext uri="{FF2B5EF4-FFF2-40B4-BE49-F238E27FC236}">
                  <a16:creationId xmlns:a16="http://schemas.microsoft.com/office/drawing/2014/main" id="{F65CE981-51D5-5E79-F910-7527CD6D5B1F}"/>
                </a:ext>
              </a:extLst>
            </p:cNvPr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44">
              <a:extLst>
                <a:ext uri="{FF2B5EF4-FFF2-40B4-BE49-F238E27FC236}">
                  <a16:creationId xmlns:a16="http://schemas.microsoft.com/office/drawing/2014/main" id="{C057FC42-12A1-3A7B-D85E-C3EFC9D2C33C}"/>
                </a:ext>
              </a:extLst>
            </p:cNvPr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4" name="Google Shape;354;p44">
            <a:hlinkClick r:id="rId3" action="ppaction://hlinksldjump"/>
            <a:extLst>
              <a:ext uri="{FF2B5EF4-FFF2-40B4-BE49-F238E27FC236}">
                <a16:creationId xmlns:a16="http://schemas.microsoft.com/office/drawing/2014/main" id="{25AFFF28-70E0-0228-C8B6-84F11C1FE72C}"/>
              </a:ext>
            </a:extLst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639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3070B428-D0FD-3611-745D-21762F894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A976528C-3B7D-73CC-0582-0048ACBA5AD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14264" y="239151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fa-IR" sz="2400" dirty="0"/>
              <a:t>ارائه مطلب</a:t>
            </a:r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65C7EAC6-8299-0876-601B-D884DDED7CEA}"/>
              </a:ext>
            </a:extLst>
          </p:cNvPr>
          <p:cNvCxnSpPr/>
          <p:nvPr/>
        </p:nvCxnSpPr>
        <p:spPr>
          <a:xfrm>
            <a:off x="4464092" y="82688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3C87C20E-4387-9E7A-B27B-7B846D8EF2C1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661F0E6-6DC1-63CE-0BF3-103177CD6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2648" y="1038372"/>
            <a:ext cx="5458703" cy="363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65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EEA34F1A-55B7-0E88-B814-C66786B35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33B2FAF5-293A-62A0-7D89-6EB5FF63680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نگارش</a:t>
            </a:r>
            <a:r>
              <a:rPr lang="en-US" sz="2400" dirty="0"/>
              <a:t> و </a:t>
            </a:r>
            <a:r>
              <a:rPr lang="en-US" sz="2400" dirty="0" err="1"/>
              <a:t>توسعه</a:t>
            </a:r>
            <a:r>
              <a:rPr lang="en-US" sz="2400" dirty="0"/>
              <a:t> </a:t>
            </a:r>
            <a:r>
              <a:rPr lang="en-US" sz="2400" dirty="0" err="1"/>
              <a:t>فردی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D6A7E0E1-AA9C-E7AD-6C84-A904B4234212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1DF6000E-D4C0-C5F4-525D-8D0D99256FD6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C12FE2A-33B7-A8A8-6005-146DFC483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631" y="837028"/>
            <a:ext cx="4927206" cy="328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6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9F04F9AA-9DC5-DC2F-856E-7EAD95336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A0AC765B-BA00-B70D-75AC-D34856DDA53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رزومه</a:t>
            </a:r>
            <a:r>
              <a:rPr lang="en-US" sz="2400" dirty="0"/>
              <a:t> </a:t>
            </a:r>
            <a:r>
              <a:rPr lang="en-US" sz="2400" dirty="0" err="1"/>
              <a:t>نویسی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5A085383-CB59-67C6-3AA8-AE7EB7D1C9A4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F645FACC-1B1B-603A-7925-6BC77BC4FAEA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908B804-E696-98BC-3057-C35762208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867" y="724486"/>
            <a:ext cx="5264832" cy="350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5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F52AC407-E043-E4F9-5EB9-D954C7247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08804213-5E35-4B3A-044B-EE425510896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08756" y="372794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پرسنال</a:t>
            </a:r>
            <a:r>
              <a:rPr lang="en-US" sz="2400" dirty="0"/>
              <a:t> </a:t>
            </a:r>
            <a:r>
              <a:rPr lang="en-US" sz="2400" dirty="0" err="1"/>
              <a:t>برندینگ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5580D942-B371-B901-C0D4-0CF025F32118}"/>
              </a:ext>
            </a:extLst>
          </p:cNvPr>
          <p:cNvCxnSpPr/>
          <p:nvPr/>
        </p:nvCxnSpPr>
        <p:spPr>
          <a:xfrm>
            <a:off x="4572000" y="107247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6A4EA5E0-2C56-8DC7-C7B9-8998D255B09A}"/>
              </a:ext>
            </a:extLst>
          </p:cNvPr>
          <p:cNvCxnSpPr/>
          <p:nvPr/>
        </p:nvCxnSpPr>
        <p:spPr>
          <a:xfrm>
            <a:off x="-56271" y="4419271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A4A205A-F8CC-6499-CFD2-6882128B0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113" y="1184418"/>
            <a:ext cx="5434031" cy="362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2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6EA5A488-CC8B-F7E5-0891-C48C922F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BC8C01B2-D09B-7B24-DB5D-3713FFA20CD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65028" y="414997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شیر</a:t>
            </a:r>
            <a:r>
              <a:rPr lang="en-US" sz="2400" dirty="0"/>
              <a:t> </a:t>
            </a:r>
            <a:r>
              <a:rPr lang="fa-IR" sz="2400" dirty="0"/>
              <a:t>در پیری</a:t>
            </a:r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2E34C64D-00B3-7C13-8E8D-FA015AB4EBD7}"/>
              </a:ext>
            </a:extLst>
          </p:cNvPr>
          <p:cNvCxnSpPr/>
          <p:nvPr/>
        </p:nvCxnSpPr>
        <p:spPr>
          <a:xfrm>
            <a:off x="4569600" y="1048254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02721990-DDE3-7907-A5F9-A51342121521}"/>
              </a:ext>
            </a:extLst>
          </p:cNvPr>
          <p:cNvCxnSpPr/>
          <p:nvPr/>
        </p:nvCxnSpPr>
        <p:spPr>
          <a:xfrm>
            <a:off x="-4800" y="441927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DF460BF-A8E5-FB50-5156-362CB8AAC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073" y="1399841"/>
            <a:ext cx="5914468" cy="33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88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>
          <a:extLst>
            <a:ext uri="{FF2B5EF4-FFF2-40B4-BE49-F238E27FC236}">
              <a16:creationId xmlns:a16="http://schemas.microsoft.com/office/drawing/2014/main" id="{14522CC3-DADC-98D6-0C7E-2137E4C2B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8">
            <a:hlinkClick r:id="rId3" action="ppaction://hlinksldjump"/>
            <a:extLst>
              <a:ext uri="{FF2B5EF4-FFF2-40B4-BE49-F238E27FC236}">
                <a16:creationId xmlns:a16="http://schemas.microsoft.com/office/drawing/2014/main" id="{0C63501D-57A6-EC02-2E56-8AE3B4318955}"/>
              </a:ext>
            </a:extLst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D9D9D9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48">
            <a:extLst>
              <a:ext uri="{FF2B5EF4-FFF2-40B4-BE49-F238E27FC236}">
                <a16:creationId xmlns:a16="http://schemas.microsoft.com/office/drawing/2014/main" id="{5D4832FE-DFD8-A96A-9E83-621E408255E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flipH="1">
            <a:off x="1180003" y="1347038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روانشناسی</a:t>
            </a:r>
            <a:endParaRPr dirty="0"/>
          </a:p>
        </p:txBody>
      </p:sp>
      <p:sp>
        <p:nvSpPr>
          <p:cNvPr id="437" name="Google Shape;437;p48">
            <a:extLst>
              <a:ext uri="{FF2B5EF4-FFF2-40B4-BE49-F238E27FC236}">
                <a16:creationId xmlns:a16="http://schemas.microsoft.com/office/drawing/2014/main" id="{B65A118D-E947-848C-7FCE-AE1C12159D52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 flipH="1">
            <a:off x="1180003" y="1035213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6</a:t>
            </a:r>
            <a:endParaRPr dirty="0"/>
          </a:p>
        </p:txBody>
      </p:sp>
      <p:cxnSp>
        <p:nvCxnSpPr>
          <p:cNvPr id="439" name="Google Shape;439;p48">
            <a:extLst>
              <a:ext uri="{FF2B5EF4-FFF2-40B4-BE49-F238E27FC236}">
                <a16:creationId xmlns:a16="http://schemas.microsoft.com/office/drawing/2014/main" id="{5B2FF79E-0B07-867A-799A-050B7823E855}"/>
              </a:ext>
            </a:extLst>
          </p:cNvPr>
          <p:cNvCxnSpPr/>
          <p:nvPr/>
        </p:nvCxnSpPr>
        <p:spPr>
          <a:xfrm>
            <a:off x="0" y="2737950"/>
            <a:ext cx="16767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40" name="Google Shape;440;p48">
            <a:extLst>
              <a:ext uri="{FF2B5EF4-FFF2-40B4-BE49-F238E27FC236}">
                <a16:creationId xmlns:a16="http://schemas.microsoft.com/office/drawing/2014/main" id="{21620AC5-DA73-0C5D-C9A0-1596416A761A}"/>
              </a:ext>
            </a:extLst>
          </p:cNvPr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441" name="Google Shape;441;p48">
              <a:extLst>
                <a:ext uri="{FF2B5EF4-FFF2-40B4-BE49-F238E27FC236}">
                  <a16:creationId xmlns:a16="http://schemas.microsoft.com/office/drawing/2014/main" id="{672AA852-DC41-8629-88A7-13DD98CE2DE5}"/>
                </a:ext>
              </a:extLst>
            </p:cNvPr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8">
              <a:extLst>
                <a:ext uri="{FF2B5EF4-FFF2-40B4-BE49-F238E27FC236}">
                  <a16:creationId xmlns:a16="http://schemas.microsoft.com/office/drawing/2014/main" id="{14415798-5AA3-CAC8-EB19-5D3FA5221DDF}"/>
                </a:ext>
              </a:extLst>
            </p:cNvPr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8">
              <a:extLst>
                <a:ext uri="{FF2B5EF4-FFF2-40B4-BE49-F238E27FC236}">
                  <a16:creationId xmlns:a16="http://schemas.microsoft.com/office/drawing/2014/main" id="{4B287A67-1010-8B4E-8966-0E9BA3B455E4}"/>
                </a:ext>
              </a:extLst>
            </p:cNvPr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8">
              <a:extLst>
                <a:ext uri="{FF2B5EF4-FFF2-40B4-BE49-F238E27FC236}">
                  <a16:creationId xmlns:a16="http://schemas.microsoft.com/office/drawing/2014/main" id="{51676E5C-A982-613F-0E20-6D8940F9A2A9}"/>
                </a:ext>
              </a:extLst>
            </p:cNvPr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48">
              <a:extLst>
                <a:ext uri="{FF2B5EF4-FFF2-40B4-BE49-F238E27FC236}">
                  <a16:creationId xmlns:a16="http://schemas.microsoft.com/office/drawing/2014/main" id="{73798E96-1330-6232-62C6-E28DD0354711}"/>
                </a:ext>
              </a:extLst>
            </p:cNvPr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0599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8FF2D39A-D3F6-07F0-779B-1F38476EC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72DE7732-C2F4-DE0A-CA74-3A1B9A7B5F6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65028" y="351692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شناخت</a:t>
            </a:r>
            <a:r>
              <a:rPr lang="en-US" sz="2400" dirty="0"/>
              <a:t> و </a:t>
            </a:r>
            <a:r>
              <a:rPr lang="en-US" sz="2400" dirty="0" err="1"/>
              <a:t>جامعه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9E19BB02-BFE0-51FD-6BBD-48206F74B2BB}"/>
              </a:ext>
            </a:extLst>
          </p:cNvPr>
          <p:cNvCxnSpPr/>
          <p:nvPr/>
        </p:nvCxnSpPr>
        <p:spPr>
          <a:xfrm>
            <a:off x="4569600" y="1030266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6E50AE85-5C4D-7C89-8802-4E21C5C9A919}"/>
              </a:ext>
            </a:extLst>
          </p:cNvPr>
          <p:cNvCxnSpPr/>
          <p:nvPr/>
        </p:nvCxnSpPr>
        <p:spPr>
          <a:xfrm>
            <a:off x="0" y="4721726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3F0EDD8-E1B3-F99A-EF9A-0168AC5E2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989" y="1257270"/>
            <a:ext cx="5415221" cy="361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2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440E4AB4-68B4-4142-FBBB-4A981D6AB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960EB339-E7D4-0D95-D1FD-46B6387EE0F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354569" y="906771"/>
            <a:ext cx="2327545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تایپ</a:t>
            </a:r>
            <a:r>
              <a:rPr lang="en-US" sz="2400" dirty="0"/>
              <a:t> </a:t>
            </a:r>
            <a:r>
              <a:rPr lang="en-US" sz="2400" dirty="0" err="1"/>
              <a:t>شخصیتی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C283DA41-3BD3-8B11-7147-D091EA1D20F1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6C95A900-BA92-F0F0-FF21-CB6383F6FB15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D1472829-99B8-28D5-4C9E-A699266CE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7200" y="724486"/>
            <a:ext cx="3605484" cy="362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91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09C08B9A-38F3-11E2-0450-6AEB08FD5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0CD1A114-D94F-F240-6FA5-5ACC95CB54D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295950" y="548640"/>
            <a:ext cx="2468222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تایپ</a:t>
            </a:r>
            <a:r>
              <a:rPr lang="en-US" sz="2400" dirty="0"/>
              <a:t> </a:t>
            </a:r>
            <a:r>
              <a:rPr lang="en-US" sz="2400" dirty="0" err="1"/>
              <a:t>شخصیتی</a:t>
            </a:r>
            <a:endParaRPr lang="fa-IR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39FB7F-5007-5B2F-BAF2-1F645B0D1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4831" y="199799"/>
            <a:ext cx="2739619" cy="474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8088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8F5E8308-7999-4BEA-F992-DB9E3EE9F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AA3EA7D4-1A43-708C-8560-240D633ABBA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07231" y="866359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تایپ</a:t>
            </a:r>
            <a:r>
              <a:rPr lang="en-US" sz="2400" dirty="0"/>
              <a:t> </a:t>
            </a:r>
            <a:r>
              <a:rPr lang="en-US" sz="2400" dirty="0" err="1"/>
              <a:t>شخصیتی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AC14821B-2586-24B8-C302-589DFDCC960E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0497E36B-87EC-E722-CFBF-50E45309EEFF}"/>
              </a:ext>
            </a:extLst>
          </p:cNvPr>
          <p:cNvCxnSpPr/>
          <p:nvPr/>
        </p:nvCxnSpPr>
        <p:spPr>
          <a:xfrm>
            <a:off x="63305" y="4398169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D4DC4E8-6D14-C63C-1A8A-E65126BE6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900" y="1575325"/>
            <a:ext cx="5105400" cy="272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075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668EE6F5-BE71-0AD7-3BDE-AA9A4868A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CF43FDCE-C482-3360-F2BB-F11EA21B8B2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9200" y="196948"/>
            <a:ext cx="18288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تایپ</a:t>
            </a:r>
            <a:r>
              <a:rPr lang="en-US" sz="2400" dirty="0"/>
              <a:t> </a:t>
            </a:r>
            <a:r>
              <a:rPr lang="en-US" sz="2400" dirty="0" err="1"/>
              <a:t>شخصیتی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6448BEDC-C890-29F2-C622-6103FAE82EF8}"/>
              </a:ext>
            </a:extLst>
          </p:cNvPr>
          <p:cNvCxnSpPr/>
          <p:nvPr/>
        </p:nvCxnSpPr>
        <p:spPr>
          <a:xfrm>
            <a:off x="4572000" y="837238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DF4702FD-B430-29F4-84B2-1F5E49349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063" y="1144905"/>
            <a:ext cx="4818137" cy="362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21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D54B3217-4B2C-CB58-4CB6-915FB1B2A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8647D888-F23C-4230-59A6-7A1843B9D53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78233" y="393895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بادی</a:t>
            </a:r>
            <a:r>
              <a:rPr lang="en-US" sz="2400" dirty="0"/>
              <a:t> </a:t>
            </a:r>
            <a:r>
              <a:rPr lang="en-US" sz="2400" dirty="0" err="1"/>
              <a:t>لنگوئج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D2DA1E71-E4CC-14A8-D97F-D369D5FC1936}"/>
              </a:ext>
            </a:extLst>
          </p:cNvPr>
          <p:cNvCxnSpPr/>
          <p:nvPr/>
        </p:nvCxnSpPr>
        <p:spPr>
          <a:xfrm>
            <a:off x="4569600" y="1062321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41529D83-E31E-6C80-C928-A0194F175DE4}"/>
              </a:ext>
            </a:extLst>
          </p:cNvPr>
          <p:cNvCxnSpPr/>
          <p:nvPr/>
        </p:nvCxnSpPr>
        <p:spPr>
          <a:xfrm>
            <a:off x="-4801" y="4700624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C496D18-F54A-C56B-0258-04B0C18D6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7316" y="1244734"/>
            <a:ext cx="4884567" cy="325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9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92123C38-D6C4-3C1F-E752-0EB844579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E816B90D-A4CE-EB8B-5059-D89A270625A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fa-IR" sz="2400" dirty="0"/>
              <a:t>توکل</a:t>
            </a:r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C5166359-7964-130F-A108-DDEA149D6A86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0A7DBE1D-A103-0D99-31A5-CB0895148814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44D643D-56B4-322B-EFF7-EF03B71C7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486" y="1985597"/>
            <a:ext cx="4167114" cy="277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45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64D72FD8-7DBD-2790-1586-6613D2909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97326B35-BB35-AAA4-7383-52F496A16B8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fa-IR" sz="2400" dirty="0"/>
              <a:t>تلاش</a:t>
            </a:r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B2BC2C9C-A51C-89D4-78AF-DECDA305EC8B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57616F39-9650-D5DD-953F-521C22D5D1F5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D5ECB4A-A3DA-83C6-AD4A-DED9AEF36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159" y="1575325"/>
            <a:ext cx="4929848" cy="328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89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945491CE-DCFC-6FD4-A0BB-C1830782E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88FD23E0-2654-C140-6548-DB5CFCE8E6C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fa-IR" sz="2400" dirty="0"/>
              <a:t>تخصص</a:t>
            </a:r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1EC8AE2B-7575-206F-D733-02C35907758E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2F53A545-FE71-0031-BED3-9E2B54176C6D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E61A457-5D73-F0DB-2280-C556911C2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891" y="1899138"/>
            <a:ext cx="4777348" cy="268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27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F55AA463-DB34-5025-33A3-54BD042C4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A87B3791-9219-21B5-CF28-D9D8767AD8F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fa-IR" sz="2400" dirty="0"/>
              <a:t>خیرخواهی</a:t>
            </a:r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52FED972-6DA3-6543-AE53-4B90FCBC74AC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0A58FEA1-2FBA-8460-165C-346557CB6F16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0C30222-5849-F9DE-C908-33AFDC539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754" y="1575325"/>
            <a:ext cx="5123717" cy="341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905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FCE14E36-4C8B-1B99-A919-3BAE9EC64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66372F7C-AB06-183C-4AD4-7BB91B54BBE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fa-IR" sz="2400" dirty="0"/>
              <a:t>خدا</a:t>
            </a:r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5B070640-B0FA-C0C3-67E8-ED4553935490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B9058DD7-0081-D514-7CAC-7ABB73FC0F7A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76AA7C4-3D45-97C2-1AEA-67407047E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139" y="1941049"/>
            <a:ext cx="4075674" cy="271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8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>
          <a:extLst>
            <a:ext uri="{FF2B5EF4-FFF2-40B4-BE49-F238E27FC236}">
              <a16:creationId xmlns:a16="http://schemas.microsoft.com/office/drawing/2014/main" id="{202452D0-8273-5621-CDCD-FAF6F1D78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6">
            <a:hlinkClick r:id="rId3" action="ppaction://hlinksldjump"/>
            <a:extLst>
              <a:ext uri="{FF2B5EF4-FFF2-40B4-BE49-F238E27FC236}">
                <a16:creationId xmlns:a16="http://schemas.microsoft.com/office/drawing/2014/main" id="{67C62F7A-66D6-7AC6-A0AB-EAE05EC25CCF}"/>
              </a:ext>
            </a:extLst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BF8CA201-E88F-8C45-E37E-BC4988E37DA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flipH="1">
            <a:off x="11476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داستانک</a:t>
            </a: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0AE3B6C9-07AD-3351-3753-FD82BF7D299C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 flipH="1">
            <a:off x="3173850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7</a:t>
            </a:r>
            <a:endParaRPr dirty="0"/>
          </a:p>
        </p:txBody>
      </p:sp>
      <p:cxnSp>
        <p:nvCxnSpPr>
          <p:cNvPr id="194" name="Google Shape;194;p36">
            <a:extLst>
              <a:ext uri="{FF2B5EF4-FFF2-40B4-BE49-F238E27FC236}">
                <a16:creationId xmlns:a16="http://schemas.microsoft.com/office/drawing/2014/main" id="{11C4A08A-C288-04E8-9AB9-95BEA6D3DAE5}"/>
              </a:ext>
            </a:extLst>
          </p:cNvPr>
          <p:cNvCxnSpPr>
            <a:cxnSpLocks/>
          </p:cNvCxnSpPr>
          <p:nvPr/>
        </p:nvCxnSpPr>
        <p:spPr>
          <a:xfrm>
            <a:off x="0" y="4028275"/>
            <a:ext cx="615315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5" name="Google Shape;195;p36">
            <a:extLst>
              <a:ext uri="{FF2B5EF4-FFF2-40B4-BE49-F238E27FC236}">
                <a16:creationId xmlns:a16="http://schemas.microsoft.com/office/drawing/2014/main" id="{13BD20A9-E689-D7BB-54E8-1B9D7B5B8C3D}"/>
              </a:ext>
            </a:extLst>
          </p:cNvPr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196" name="Google Shape;196;p36">
              <a:extLst>
                <a:ext uri="{FF2B5EF4-FFF2-40B4-BE49-F238E27FC236}">
                  <a16:creationId xmlns:a16="http://schemas.microsoft.com/office/drawing/2014/main" id="{23FE464B-1B6D-48E0-AED2-D2C996AE21AC}"/>
                </a:ext>
              </a:extLst>
            </p:cNvPr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6">
              <a:extLst>
                <a:ext uri="{FF2B5EF4-FFF2-40B4-BE49-F238E27FC236}">
                  <a16:creationId xmlns:a16="http://schemas.microsoft.com/office/drawing/2014/main" id="{CC2AFE95-1DC3-8211-DE4C-B3FF1A016456}"/>
                </a:ext>
              </a:extLst>
            </p:cNvPr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6">
              <a:extLst>
                <a:ext uri="{FF2B5EF4-FFF2-40B4-BE49-F238E27FC236}">
                  <a16:creationId xmlns:a16="http://schemas.microsoft.com/office/drawing/2014/main" id="{2B023CB0-CC79-1E85-E4E7-DF7572C19588}"/>
                </a:ext>
              </a:extLst>
            </p:cNvPr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6">
              <a:extLst>
                <a:ext uri="{FF2B5EF4-FFF2-40B4-BE49-F238E27FC236}">
                  <a16:creationId xmlns:a16="http://schemas.microsoft.com/office/drawing/2014/main" id="{3F1EBE94-5317-EF2E-E7CD-B296ADDCDC48}"/>
                </a:ext>
              </a:extLst>
            </p:cNvPr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6">
              <a:extLst>
                <a:ext uri="{FF2B5EF4-FFF2-40B4-BE49-F238E27FC236}">
                  <a16:creationId xmlns:a16="http://schemas.microsoft.com/office/drawing/2014/main" id="{C787C745-6BB3-5AAE-A923-F355B96D5AEB}"/>
                </a:ext>
              </a:extLst>
            </p:cNvPr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4482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458E84C7-7BC7-92EB-D3CD-B620E0131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116F8349-BEBE-569B-61DF-EA1FC9ACD6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22824" y="351692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سیاه</a:t>
            </a:r>
            <a:r>
              <a:rPr lang="en-US" sz="2400" dirty="0"/>
              <a:t> </a:t>
            </a:r>
            <a:r>
              <a:rPr lang="en-US" sz="2400" dirty="0" err="1"/>
              <a:t>پوست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CF166B0C-533C-3267-DAE6-AB108020077F}"/>
              </a:ext>
            </a:extLst>
          </p:cNvPr>
          <p:cNvCxnSpPr/>
          <p:nvPr/>
        </p:nvCxnSpPr>
        <p:spPr>
          <a:xfrm>
            <a:off x="4572000" y="1009164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B80CA2A2-E92A-02C4-E384-419B684D4400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1E0E578-E3F7-1898-5992-DFB8BEC3C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065" y="1268822"/>
            <a:ext cx="5197433" cy="346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8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A9051D82-5B8B-6549-DA01-6BC386925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E0D7C395-A688-09CF-3E2F-B9BE9CEA571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372793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امام</a:t>
            </a:r>
            <a:r>
              <a:rPr lang="en-US" sz="2400" dirty="0"/>
              <a:t> </a:t>
            </a:r>
            <a:r>
              <a:rPr lang="en-US" sz="2400" dirty="0" err="1"/>
              <a:t>جماعت</a:t>
            </a:r>
            <a:r>
              <a:rPr lang="en-US" sz="2400" dirty="0"/>
              <a:t> </a:t>
            </a:r>
            <a:r>
              <a:rPr lang="en-US" sz="2400" dirty="0" err="1"/>
              <a:t>کور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E7A7C0E1-1146-D960-6F06-687C2D96FBF4}"/>
              </a:ext>
            </a:extLst>
          </p:cNvPr>
          <p:cNvCxnSpPr/>
          <p:nvPr/>
        </p:nvCxnSpPr>
        <p:spPr>
          <a:xfrm>
            <a:off x="4572000" y="107247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44FFD948-512C-00BC-6B9F-8B78C7A181BE}"/>
              </a:ext>
            </a:extLst>
          </p:cNvPr>
          <p:cNvCxnSpPr/>
          <p:nvPr/>
        </p:nvCxnSpPr>
        <p:spPr>
          <a:xfrm>
            <a:off x="4515729" y="1310311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2803270-1CC9-B059-2077-E1EE227AC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863" y="1448970"/>
            <a:ext cx="5243732" cy="34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682C725F-3CC7-E854-EECD-9633F0F2B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795D6020-ED34-7AEE-F9FF-7EFC2580A66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36892" y="430622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موسی</a:t>
            </a:r>
            <a:r>
              <a:rPr lang="en-US" sz="2400" dirty="0"/>
              <a:t> و </a:t>
            </a:r>
            <a:r>
              <a:rPr lang="en-US" sz="2400" dirty="0" err="1"/>
              <a:t>سگ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41C1F7A5-7CD5-A72B-8345-BC3F5D68047E}"/>
              </a:ext>
            </a:extLst>
          </p:cNvPr>
          <p:cNvCxnSpPr/>
          <p:nvPr/>
        </p:nvCxnSpPr>
        <p:spPr>
          <a:xfrm>
            <a:off x="4547886" y="1111092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36C562AC-5012-F88C-0426-3E6D52D79A47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4979C56-3EAD-0258-3727-562466842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594" y="1259003"/>
            <a:ext cx="5180811" cy="345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15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>
          <a:extLst>
            <a:ext uri="{FF2B5EF4-FFF2-40B4-BE49-F238E27FC236}">
              <a16:creationId xmlns:a16="http://schemas.microsoft.com/office/drawing/2014/main" id="{8AA74A98-5B6A-DA78-3E79-62300C167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oogle Shape;237;p39">
            <a:extLst>
              <a:ext uri="{FF2B5EF4-FFF2-40B4-BE49-F238E27FC236}">
                <a16:creationId xmlns:a16="http://schemas.microsoft.com/office/drawing/2014/main" id="{5BB2F0B2-8B18-B88D-FF6D-2BBA241B78C6}"/>
              </a:ext>
            </a:extLst>
          </p:cNvPr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238" name="Google Shape;238;p39">
              <a:extLst>
                <a:ext uri="{FF2B5EF4-FFF2-40B4-BE49-F238E27FC236}">
                  <a16:creationId xmlns:a16="http://schemas.microsoft.com/office/drawing/2014/main" id="{899350E6-F3D5-D22D-7725-1061611B646B}"/>
                </a:ext>
              </a:extLst>
            </p:cNvPr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239;p39">
              <a:extLst>
                <a:ext uri="{FF2B5EF4-FFF2-40B4-BE49-F238E27FC236}">
                  <a16:creationId xmlns:a16="http://schemas.microsoft.com/office/drawing/2014/main" id="{E2204837-891E-3DD0-732E-A5BB921BAF09}"/>
                </a:ext>
              </a:extLst>
            </p:cNvPr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240;p39">
              <a:extLst>
                <a:ext uri="{FF2B5EF4-FFF2-40B4-BE49-F238E27FC236}">
                  <a16:creationId xmlns:a16="http://schemas.microsoft.com/office/drawing/2014/main" id="{44013F99-24EF-8E85-F25F-5AED78E14266}"/>
                </a:ext>
              </a:extLst>
            </p:cNvPr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241;p39">
              <a:extLst>
                <a:ext uri="{FF2B5EF4-FFF2-40B4-BE49-F238E27FC236}">
                  <a16:creationId xmlns:a16="http://schemas.microsoft.com/office/drawing/2014/main" id="{582C507B-42D7-5D31-9B5C-4D45735039FF}"/>
                </a:ext>
              </a:extLst>
            </p:cNvPr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242;p39">
              <a:extLst>
                <a:ext uri="{FF2B5EF4-FFF2-40B4-BE49-F238E27FC236}">
                  <a16:creationId xmlns:a16="http://schemas.microsoft.com/office/drawing/2014/main" id="{558BC5E3-B886-C17B-BF4C-2824B9FBD132}"/>
                </a:ext>
              </a:extLst>
            </p:cNvPr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43" name="Google Shape;243;p39">
            <a:hlinkClick r:id="rId3" action="ppaction://hlinksldjump"/>
            <a:extLst>
              <a:ext uri="{FF2B5EF4-FFF2-40B4-BE49-F238E27FC236}">
                <a16:creationId xmlns:a16="http://schemas.microsoft.com/office/drawing/2014/main" id="{9A0FC5AF-668C-5420-7517-707537E461B8}"/>
              </a:ext>
            </a:extLst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" name="Google Shape;191;p36">
            <a:extLst>
              <a:ext uri="{FF2B5EF4-FFF2-40B4-BE49-F238E27FC236}">
                <a16:creationId xmlns:a16="http://schemas.microsoft.com/office/drawing/2014/main" id="{9FC1509F-97C9-316D-46D9-058F3135304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flipH="1">
            <a:off x="3606075" y="2901796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هوش</a:t>
            </a:r>
            <a:endParaRPr dirty="0"/>
          </a:p>
        </p:txBody>
      </p:sp>
      <p:sp>
        <p:nvSpPr>
          <p:cNvPr id="9" name="Google Shape;192;p36">
            <a:extLst>
              <a:ext uri="{FF2B5EF4-FFF2-40B4-BE49-F238E27FC236}">
                <a16:creationId xmlns:a16="http://schemas.microsoft.com/office/drawing/2014/main" id="{11EE0BC9-9F5A-1434-CAA1-B42C1DFCCD8E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 flipH="1">
            <a:off x="5632275" y="2140496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8</a:t>
            </a:r>
            <a:endParaRPr dirty="0"/>
          </a:p>
        </p:txBody>
      </p:sp>
      <p:cxnSp>
        <p:nvCxnSpPr>
          <p:cNvPr id="11" name="Google Shape;194;p36">
            <a:extLst>
              <a:ext uri="{FF2B5EF4-FFF2-40B4-BE49-F238E27FC236}">
                <a16:creationId xmlns:a16="http://schemas.microsoft.com/office/drawing/2014/main" id="{E219145D-0857-7CEA-4098-27CA43013C7A}"/>
              </a:ext>
            </a:extLst>
          </p:cNvPr>
          <p:cNvCxnSpPr>
            <a:cxnSpLocks/>
          </p:cNvCxnSpPr>
          <p:nvPr/>
        </p:nvCxnSpPr>
        <p:spPr>
          <a:xfrm>
            <a:off x="4572000" y="3844921"/>
            <a:ext cx="45720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68437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94DA15BB-35BC-0383-8863-EC4AC29DF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DE578D17-EE38-7D2B-1505-54D1CB860F2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923150" y="2672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سایت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EC981E14-8C91-783D-4B55-B9FED7959C23}"/>
              </a:ext>
            </a:extLst>
          </p:cNvPr>
          <p:cNvCxnSpPr/>
          <p:nvPr/>
        </p:nvCxnSpPr>
        <p:spPr>
          <a:xfrm>
            <a:off x="4572000" y="865373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17E07C46-649D-6DB2-B037-E5CDA52FB88F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96C4E9A-77A9-A75D-1327-90C956CAC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184" y="1153303"/>
            <a:ext cx="5313631" cy="354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0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FAB9AB72-C748-6B7E-70C3-BE47A9061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222CDCE5-2746-3CA0-7D3E-67F8199971B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078094" y="691017"/>
            <a:ext cx="2775018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fa-IR" sz="2400" dirty="0"/>
              <a:t>هوش مصنوعی</a:t>
            </a:r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8A64C91F-AAE2-FDEE-BA63-4B98B4590F52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109BDC1B-25A9-1C98-5E35-0027546DDE8B}"/>
              </a:ext>
            </a:extLst>
          </p:cNvPr>
          <p:cNvCxnSpPr/>
          <p:nvPr/>
        </p:nvCxnSpPr>
        <p:spPr>
          <a:xfrm>
            <a:off x="0" y="3828428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EBF0E1F-09B8-FFCC-DDCA-E6FC4E921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7200" y="1105902"/>
            <a:ext cx="3353945" cy="33539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0611BB-32E1-B12F-04A3-7F7EF16BD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207" y="1710255"/>
            <a:ext cx="1442052" cy="1461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AACFAC-C7CF-5D3E-7EA0-1A509C1A4B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966" y="3387548"/>
            <a:ext cx="1622535" cy="162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25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>
          <a:extLst>
            <a:ext uri="{FF2B5EF4-FFF2-40B4-BE49-F238E27FC236}">
              <a16:creationId xmlns:a16="http://schemas.microsoft.com/office/drawing/2014/main" id="{959CC368-66F7-5F33-DFCA-D446A1273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6">
            <a:hlinkClick r:id="rId3" action="ppaction://hlinksldjump"/>
            <a:extLst>
              <a:ext uri="{FF2B5EF4-FFF2-40B4-BE49-F238E27FC236}">
                <a16:creationId xmlns:a16="http://schemas.microsoft.com/office/drawing/2014/main" id="{D855BEC2-247C-639F-4FF7-23A2997EDE95}"/>
              </a:ext>
            </a:extLst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5798BD20-5AE3-8DF7-B78F-75E001DA8FC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flipH="1">
            <a:off x="11476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احسان</a:t>
            </a: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5BAC89EA-7880-9451-C89C-68DC9A21B008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 flipH="1">
            <a:off x="3173850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9</a:t>
            </a:r>
            <a:endParaRPr dirty="0"/>
          </a:p>
        </p:txBody>
      </p:sp>
      <p:cxnSp>
        <p:nvCxnSpPr>
          <p:cNvPr id="194" name="Google Shape;194;p36">
            <a:extLst>
              <a:ext uri="{FF2B5EF4-FFF2-40B4-BE49-F238E27FC236}">
                <a16:creationId xmlns:a16="http://schemas.microsoft.com/office/drawing/2014/main" id="{46446D0E-EA02-C106-688D-7DBBA32C73C4}"/>
              </a:ext>
            </a:extLst>
          </p:cNvPr>
          <p:cNvCxnSpPr>
            <a:cxnSpLocks/>
          </p:cNvCxnSpPr>
          <p:nvPr/>
        </p:nvCxnSpPr>
        <p:spPr>
          <a:xfrm>
            <a:off x="0" y="4028275"/>
            <a:ext cx="615315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5" name="Google Shape;195;p36">
            <a:extLst>
              <a:ext uri="{FF2B5EF4-FFF2-40B4-BE49-F238E27FC236}">
                <a16:creationId xmlns:a16="http://schemas.microsoft.com/office/drawing/2014/main" id="{F02044BB-0078-4115-58DA-70BCCDCF808A}"/>
              </a:ext>
            </a:extLst>
          </p:cNvPr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196" name="Google Shape;196;p36">
              <a:extLst>
                <a:ext uri="{FF2B5EF4-FFF2-40B4-BE49-F238E27FC236}">
                  <a16:creationId xmlns:a16="http://schemas.microsoft.com/office/drawing/2014/main" id="{BD66995B-EE0A-AB16-0BE0-F54C4383C78B}"/>
                </a:ext>
              </a:extLst>
            </p:cNvPr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6">
              <a:extLst>
                <a:ext uri="{FF2B5EF4-FFF2-40B4-BE49-F238E27FC236}">
                  <a16:creationId xmlns:a16="http://schemas.microsoft.com/office/drawing/2014/main" id="{FAD72955-AE28-FD1B-C5F5-034F32A60C17}"/>
                </a:ext>
              </a:extLst>
            </p:cNvPr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6">
              <a:extLst>
                <a:ext uri="{FF2B5EF4-FFF2-40B4-BE49-F238E27FC236}">
                  <a16:creationId xmlns:a16="http://schemas.microsoft.com/office/drawing/2014/main" id="{469CCD2D-E450-66EE-6682-7E9148E30EC9}"/>
                </a:ext>
              </a:extLst>
            </p:cNvPr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6">
              <a:extLst>
                <a:ext uri="{FF2B5EF4-FFF2-40B4-BE49-F238E27FC236}">
                  <a16:creationId xmlns:a16="http://schemas.microsoft.com/office/drawing/2014/main" id="{7392346C-5AE7-CE9B-B5B0-4CB60715EA94}"/>
                </a:ext>
              </a:extLst>
            </p:cNvPr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6">
              <a:extLst>
                <a:ext uri="{FF2B5EF4-FFF2-40B4-BE49-F238E27FC236}">
                  <a16:creationId xmlns:a16="http://schemas.microsoft.com/office/drawing/2014/main" id="{CD2EDB78-75A7-688A-7D84-715BBACE93D0}"/>
                </a:ext>
              </a:extLst>
            </p:cNvPr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0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852F554A-D037-D3D4-F6F8-B100C31A1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2779FE2D-1730-73E9-FB51-819A11177AF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471267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لال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3FFB9289-2110-708D-25E8-A277531C91AC}"/>
              </a:ext>
            </a:extLst>
          </p:cNvPr>
          <p:cNvCxnSpPr/>
          <p:nvPr/>
        </p:nvCxnSpPr>
        <p:spPr>
          <a:xfrm>
            <a:off x="4572000" y="109749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F743F975-F588-B20B-943C-3DA29E802199}"/>
              </a:ext>
            </a:extLst>
          </p:cNvPr>
          <p:cNvCxnSpPr>
            <a:cxnSpLocks/>
          </p:cNvCxnSpPr>
          <p:nvPr/>
        </p:nvCxnSpPr>
        <p:spPr>
          <a:xfrm>
            <a:off x="0" y="4960877"/>
            <a:ext cx="3446585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2D73B8A-F14D-3680-78B2-03F1A7820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931" y="1303993"/>
            <a:ext cx="4490532" cy="299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13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D515994A-3888-7FF0-F5EB-C79307F90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3AE50C80-B410-6DC2-F5FA-245BF178CF9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471267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کاتا</a:t>
            </a:r>
            <a:r>
              <a:rPr lang="fa-IR" sz="2400" dirty="0"/>
              <a:t> کاراته</a:t>
            </a:r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774E819D-2A87-0009-1D9E-93400150BD89}"/>
              </a:ext>
            </a:extLst>
          </p:cNvPr>
          <p:cNvCxnSpPr/>
          <p:nvPr/>
        </p:nvCxnSpPr>
        <p:spPr>
          <a:xfrm>
            <a:off x="4572000" y="109749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E8468A62-3DBF-9CFC-2A85-DFE8FB58A7FA}"/>
              </a:ext>
            </a:extLst>
          </p:cNvPr>
          <p:cNvCxnSpPr>
            <a:cxnSpLocks/>
          </p:cNvCxnSpPr>
          <p:nvPr/>
        </p:nvCxnSpPr>
        <p:spPr>
          <a:xfrm>
            <a:off x="541413" y="4939776"/>
            <a:ext cx="365304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0576EE0-46DC-CCFD-139A-7E114118B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4209" y="1461013"/>
            <a:ext cx="2580762" cy="32089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AFD7BD-9BB9-8122-C5BA-86DEA118A5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52" y="471267"/>
            <a:ext cx="4320597" cy="419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3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C34A8E5D-B11C-3D5C-6F77-262E09CB0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758AE534-FF35-257C-EF7B-937B234B769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93163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fa-IR" sz="2400" dirty="0"/>
              <a:t>پدر و مادر</a:t>
            </a:r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AC7ACF02-3C3B-84B3-CEF2-EB9B8265CF59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761319C7-850C-690B-EF96-E1F9BBBF663A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D0EC3A2-52CC-C5A1-AA9F-64CB427E9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544" y="900334"/>
            <a:ext cx="2817056" cy="375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83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BA1F05C4-7A67-21B9-F979-4486CE504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BA845AD8-7907-9242-2193-14A2EF02E19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483606" y="224654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fa-IR" sz="2400" dirty="0"/>
              <a:t>غ</a:t>
            </a:r>
            <a:r>
              <a:rPr lang="en-US" sz="2400" dirty="0" err="1"/>
              <a:t>ورمه</a:t>
            </a:r>
            <a:r>
              <a:rPr lang="en-US" sz="2400" dirty="0"/>
              <a:t> </a:t>
            </a:r>
            <a:r>
              <a:rPr lang="en-US" sz="2400" dirty="0" err="1"/>
              <a:t>سبزی</a:t>
            </a:r>
            <a:r>
              <a:rPr lang="en-US" sz="2400" dirty="0"/>
              <a:t> 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EAD75AA3-578B-273C-224D-FFD9548A95C8}"/>
              </a:ext>
            </a:extLst>
          </p:cNvPr>
          <p:cNvCxnSpPr/>
          <p:nvPr/>
        </p:nvCxnSpPr>
        <p:spPr>
          <a:xfrm>
            <a:off x="2130056" y="902574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18035D2F-FC67-E6F2-FBFC-8FC841AF5BE8}"/>
              </a:ext>
            </a:extLst>
          </p:cNvPr>
          <p:cNvCxnSpPr/>
          <p:nvPr/>
        </p:nvCxnSpPr>
        <p:spPr>
          <a:xfrm>
            <a:off x="0" y="4686556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766C464-5621-C35A-B75C-AF3153E2E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6075" y="1128150"/>
            <a:ext cx="5262362" cy="333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0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26F82B1C-AD5E-4871-5C29-31147A0B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0B1C2558-DCB3-6485-8BC9-39BF2D212D8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65028" y="470375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مغز</a:t>
            </a:r>
            <a:r>
              <a:rPr lang="en-US" sz="2400" dirty="0"/>
              <a:t> </a:t>
            </a:r>
            <a:r>
              <a:rPr lang="en-US" sz="2400" dirty="0" err="1"/>
              <a:t>خزنده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8FBBEFEB-6424-0E95-3888-5AD287BB7BD0}"/>
              </a:ext>
            </a:extLst>
          </p:cNvPr>
          <p:cNvCxnSpPr/>
          <p:nvPr/>
        </p:nvCxnSpPr>
        <p:spPr>
          <a:xfrm>
            <a:off x="4572000" y="1163909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EFCD3F88-484B-D800-7DE8-9C2B393A5CAB}"/>
              </a:ext>
            </a:extLst>
          </p:cNvPr>
          <p:cNvCxnSpPr/>
          <p:nvPr/>
        </p:nvCxnSpPr>
        <p:spPr>
          <a:xfrm>
            <a:off x="63304" y="4711549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9DED4ED-726D-19CB-304B-D5718BC8C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212" y="1409204"/>
            <a:ext cx="4585576" cy="305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6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26F82B1C-AD5E-4871-5C29-31147A0B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0B1C2558-DCB3-6485-8BC9-39BF2D212D8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76700" y="724486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درد</a:t>
            </a:r>
            <a:r>
              <a:rPr lang="en-US" sz="2400" dirty="0"/>
              <a:t> </a:t>
            </a:r>
            <a:r>
              <a:rPr lang="en-US" sz="2400" dirty="0" err="1"/>
              <a:t>سیری</a:t>
            </a:r>
            <a:r>
              <a:rPr lang="en-US" sz="2400" dirty="0"/>
              <a:t> </a:t>
            </a:r>
            <a:r>
              <a:rPr lang="en-US" sz="2400" dirty="0" err="1"/>
              <a:t>درد</a:t>
            </a:r>
            <a:r>
              <a:rPr lang="en-US" sz="2400" dirty="0"/>
              <a:t> </a:t>
            </a:r>
            <a:r>
              <a:rPr lang="en-US" sz="2400" dirty="0" err="1"/>
              <a:t>گرسنگی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8FBBEFEB-6424-0E95-3888-5AD287BB7BD0}"/>
              </a:ext>
            </a:extLst>
          </p:cNvPr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EFCD3F88-484B-D800-7DE8-9C2B393A5CAB}"/>
              </a:ext>
            </a:extLst>
          </p:cNvPr>
          <p:cNvCxnSpPr/>
          <p:nvPr/>
        </p:nvCxnSpPr>
        <p:spPr>
          <a:xfrm>
            <a:off x="0" y="3863597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BAA0524-BBBB-4D02-4652-C89287638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17" y="1018350"/>
            <a:ext cx="5144819" cy="342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79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26F82B1C-AD5E-4871-5C29-31147A0B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0B1C2558-DCB3-6485-8BC9-39BF2D212D8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287200" y="188013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الخیرو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8FBBEFEB-6424-0E95-3888-5AD287BB7BD0}"/>
              </a:ext>
            </a:extLst>
          </p:cNvPr>
          <p:cNvCxnSpPr/>
          <p:nvPr/>
        </p:nvCxnSpPr>
        <p:spPr>
          <a:xfrm>
            <a:off x="1974110" y="868487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EFCD3F88-484B-D800-7DE8-9C2B393A5CAB}"/>
              </a:ext>
            </a:extLst>
          </p:cNvPr>
          <p:cNvCxnSpPr/>
          <p:nvPr/>
        </p:nvCxnSpPr>
        <p:spPr>
          <a:xfrm>
            <a:off x="2053883" y="4974944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9466FD5-4E82-797E-7208-666A6C2B4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488" y="1104314"/>
            <a:ext cx="5433643" cy="362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83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26F82B1C-AD5E-4871-5C29-31147A0B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0B1C2558-DCB3-6485-8BC9-39BF2D212D8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635950" y="98474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بلا</a:t>
            </a:r>
            <a:r>
              <a:rPr lang="en-US" sz="2400" dirty="0"/>
              <a:t> و </a:t>
            </a:r>
            <a:r>
              <a:rPr lang="en-US" sz="2400" dirty="0" err="1"/>
              <a:t>تکامل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8FBBEFEB-6424-0E95-3888-5AD287BB7BD0}"/>
              </a:ext>
            </a:extLst>
          </p:cNvPr>
          <p:cNvCxnSpPr/>
          <p:nvPr/>
        </p:nvCxnSpPr>
        <p:spPr>
          <a:xfrm>
            <a:off x="2282400" y="748912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EFCD3F88-484B-D800-7DE8-9C2B393A5CAB}"/>
              </a:ext>
            </a:extLst>
          </p:cNvPr>
          <p:cNvCxnSpPr/>
          <p:nvPr/>
        </p:nvCxnSpPr>
        <p:spPr>
          <a:xfrm>
            <a:off x="2201594" y="4925708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D8CEBE5-6A0D-2C43-5810-B1FD080DA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489" y="789107"/>
            <a:ext cx="6144609" cy="409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7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26F82B1C-AD5E-4871-5C29-31147A0B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0B1C2558-DCB3-6485-8BC9-39BF2D212D8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635949" y="217541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ایینه</a:t>
            </a:r>
            <a:r>
              <a:rPr lang="en-US" sz="2400" dirty="0"/>
              <a:t> 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8FBBEFEB-6424-0E95-3888-5AD287BB7BD0}"/>
              </a:ext>
            </a:extLst>
          </p:cNvPr>
          <p:cNvCxnSpPr/>
          <p:nvPr/>
        </p:nvCxnSpPr>
        <p:spPr>
          <a:xfrm>
            <a:off x="4668074" y="2057208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EFCD3F88-484B-D800-7DE8-9C2B393A5CAB}"/>
              </a:ext>
            </a:extLst>
          </p:cNvPr>
          <p:cNvCxnSpPr/>
          <p:nvPr/>
        </p:nvCxnSpPr>
        <p:spPr>
          <a:xfrm>
            <a:off x="0" y="4102747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8DC1DC7-F82B-ABA9-029A-742E54C9F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302" y="1111346"/>
            <a:ext cx="5633249" cy="375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64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33473659-B8AF-4E2B-3489-F78C14411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8B872DE8-AFF5-0EFE-2F47-C3063116738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638350" y="163799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fa-IR" sz="2400" dirty="0"/>
              <a:t>ماشین</a:t>
            </a:r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6AB0A193-C4DA-D4B7-9620-B72D163A095E}"/>
              </a:ext>
            </a:extLst>
          </p:cNvPr>
          <p:cNvCxnSpPr/>
          <p:nvPr/>
        </p:nvCxnSpPr>
        <p:spPr>
          <a:xfrm>
            <a:off x="2403175" y="751528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D82E95A0-95FA-6D75-2F7C-AF0D26928583}"/>
              </a:ext>
            </a:extLst>
          </p:cNvPr>
          <p:cNvCxnSpPr/>
          <p:nvPr/>
        </p:nvCxnSpPr>
        <p:spPr>
          <a:xfrm>
            <a:off x="2532185" y="4946809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2ABD040-C5F2-97A8-87CB-206464BF0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126" y="911286"/>
            <a:ext cx="5545748" cy="369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48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5EABD05E-7269-77FE-5CF2-AE2099F4C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FE5D5B6B-A024-9F32-4B37-3524C442488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423746" y="159521"/>
            <a:ext cx="3867300" cy="60179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fa-IR" sz="2400" dirty="0"/>
              <a:t>فوم</a:t>
            </a:r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869B28CE-8C93-6BC8-228E-D6069328F72C}"/>
              </a:ext>
            </a:extLst>
          </p:cNvPr>
          <p:cNvCxnSpPr/>
          <p:nvPr/>
        </p:nvCxnSpPr>
        <p:spPr>
          <a:xfrm>
            <a:off x="4061625" y="77871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33430F13-7BAC-4FFA-0304-59638DD18014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404486E-B604-C56E-33E4-6FFC29C49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374" y="973401"/>
            <a:ext cx="5531680" cy="368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13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156DD09E-5F7B-9A89-56CE-F5D48557C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>
            <a:extLst>
              <a:ext uri="{FF2B5EF4-FFF2-40B4-BE49-F238E27FC236}">
                <a16:creationId xmlns:a16="http://schemas.microsoft.com/office/drawing/2014/main" id="{A7AAF2A7-A258-CE09-34C3-556C21E5158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91637" y="126609"/>
            <a:ext cx="3867300" cy="587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rtl="1"/>
            <a:r>
              <a:rPr lang="en-US" sz="2400" dirty="0" err="1"/>
              <a:t>سایه</a:t>
            </a:r>
            <a:r>
              <a:rPr lang="en-US" sz="2400" dirty="0"/>
              <a:t> </a:t>
            </a:r>
            <a:r>
              <a:rPr lang="en-US" sz="2400" dirty="0" err="1"/>
              <a:t>بان</a:t>
            </a:r>
            <a:endParaRPr lang="fa-IR" sz="2400" dirty="0"/>
          </a:p>
        </p:txBody>
      </p:sp>
      <p:cxnSp>
        <p:nvCxnSpPr>
          <p:cNvPr id="207" name="Google Shape;207;p37">
            <a:extLst>
              <a:ext uri="{FF2B5EF4-FFF2-40B4-BE49-F238E27FC236}">
                <a16:creationId xmlns:a16="http://schemas.microsoft.com/office/drawing/2014/main" id="{07E40CBF-EEB9-B339-61DC-54EA7C3DC099}"/>
              </a:ext>
            </a:extLst>
          </p:cNvPr>
          <p:cNvCxnSpPr/>
          <p:nvPr/>
        </p:nvCxnSpPr>
        <p:spPr>
          <a:xfrm>
            <a:off x="4569600" y="714338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7">
            <a:extLst>
              <a:ext uri="{FF2B5EF4-FFF2-40B4-BE49-F238E27FC236}">
                <a16:creationId xmlns:a16="http://schemas.microsoft.com/office/drawing/2014/main" id="{24766989-AFF1-FB31-1FFB-EDCA3BD296EF}"/>
              </a:ext>
            </a:extLst>
          </p:cNvPr>
          <p:cNvCxnSpPr/>
          <p:nvPr/>
        </p:nvCxnSpPr>
        <p:spPr>
          <a:xfrm>
            <a:off x="0" y="356817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05F27A0-55C1-BCEF-4768-EE4B93CC1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077" y="995691"/>
            <a:ext cx="5944755" cy="396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4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>
          <a:extLst>
            <a:ext uri="{FF2B5EF4-FFF2-40B4-BE49-F238E27FC236}">
              <a16:creationId xmlns:a16="http://schemas.microsoft.com/office/drawing/2014/main" id="{4BFDD3CF-FBAF-CF63-336C-A6C7841C3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3">
            <a:extLst>
              <a:ext uri="{FF2B5EF4-FFF2-40B4-BE49-F238E27FC236}">
                <a16:creationId xmlns:a16="http://schemas.microsoft.com/office/drawing/2014/main" id="{3E2C344D-2BAE-AE7C-9A2B-4873B84278B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35981" y="1393699"/>
            <a:ext cx="68868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a-IR" dirty="0"/>
              <a:t>با تشکر از نگاهتون</a:t>
            </a:r>
            <a:endParaRPr dirty="0">
              <a:cs typeface="B Titr" panose="00000700000000000000" pitchFamily="2" charset="-78"/>
            </a:endParaRPr>
          </a:p>
        </p:txBody>
      </p:sp>
      <p:sp>
        <p:nvSpPr>
          <p:cNvPr id="152" name="Google Shape;152;p33">
            <a:extLst>
              <a:ext uri="{FF2B5EF4-FFF2-40B4-BE49-F238E27FC236}">
                <a16:creationId xmlns:a16="http://schemas.microsoft.com/office/drawing/2014/main" id="{442AF612-2AC6-2787-F706-3F5A8079BBF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21219" y="1721314"/>
            <a:ext cx="6886800" cy="19254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800" b="1" dirty="0">
                <a:cs typeface="B Nazanin" panose="00000400000000000000" pitchFamily="2" charset="-78"/>
              </a:rPr>
              <a:t>سیدامیرحسین حسینی</a:t>
            </a:r>
          </a:p>
        </p:txBody>
      </p:sp>
      <p:cxnSp>
        <p:nvCxnSpPr>
          <p:cNvPr id="153" name="Google Shape;153;p33">
            <a:extLst>
              <a:ext uri="{FF2B5EF4-FFF2-40B4-BE49-F238E27FC236}">
                <a16:creationId xmlns:a16="http://schemas.microsoft.com/office/drawing/2014/main" id="{0A67579D-1DC8-E82C-C0F3-15DAFFAABFCA}"/>
              </a:ext>
            </a:extLst>
          </p:cNvPr>
          <p:cNvCxnSpPr/>
          <p:nvPr/>
        </p:nvCxnSpPr>
        <p:spPr>
          <a:xfrm>
            <a:off x="6677025" y="3176000"/>
            <a:ext cx="24600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4EA5149-A576-A1D5-6EB2-F89BF5BCBA02}"/>
              </a:ext>
            </a:extLst>
          </p:cNvPr>
          <p:cNvSpPr txBox="1"/>
          <p:nvPr/>
        </p:nvSpPr>
        <p:spPr>
          <a:xfrm>
            <a:off x="232117" y="234067"/>
            <a:ext cx="457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cs typeface="B Zar" panose="00000400000000000000" pitchFamily="2" charset="-78"/>
              </a:rPr>
              <a:t>Civilamirhosein</a:t>
            </a:r>
            <a:r>
              <a:rPr lang="en-US" sz="2000" b="1" dirty="0">
                <a:cs typeface="B Zar" panose="00000400000000000000" pitchFamily="2" charset="-78"/>
              </a:rPr>
              <a:t>  </a:t>
            </a:r>
            <a:r>
              <a:rPr lang="en-US" sz="2000" dirty="0">
                <a:cs typeface="B Zar" panose="00000400000000000000" pitchFamily="2" charset="-78"/>
              </a:rPr>
              <a:t>                                  </a:t>
            </a:r>
            <a:r>
              <a:rPr lang="ar-SA" sz="2000" dirty="0" err="1">
                <a:cs typeface="B Zar" panose="00000400000000000000" pitchFamily="2" charset="-78"/>
              </a:rPr>
              <a:t>آدرس</a:t>
            </a:r>
            <a:r>
              <a:rPr lang="ar-SA" sz="2000" dirty="0">
                <a:cs typeface="B Zar" panose="00000400000000000000" pitchFamily="2" charset="-78"/>
              </a:rPr>
              <a:t> </a:t>
            </a:r>
            <a:r>
              <a:rPr lang="ar-SA" sz="2000" dirty="0" err="1">
                <a:cs typeface="B Zar" panose="00000400000000000000" pitchFamily="2" charset="-78"/>
              </a:rPr>
              <a:t>اینستاگرام</a:t>
            </a:r>
            <a:endParaRPr lang="ar-SA" sz="2000" dirty="0">
              <a:cs typeface="B Zar" panose="00000400000000000000" pitchFamily="2" charset="-78"/>
            </a:endParaRPr>
          </a:p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cs typeface="+mj-cs"/>
              </a:rPr>
              <a:t>Amirhoseinhoseini.com                       </a:t>
            </a:r>
            <a:r>
              <a:rPr lang="ar-SA" sz="2000" dirty="0" err="1">
                <a:cs typeface="B Zar" panose="00000400000000000000" pitchFamily="2" charset="-78"/>
              </a:rPr>
              <a:t>آدرس</a:t>
            </a:r>
            <a:r>
              <a:rPr lang="ar-SA" sz="2000" dirty="0">
                <a:cs typeface="B Zar" panose="00000400000000000000" pitchFamily="2" charset="-78"/>
              </a:rPr>
              <a:t> </a:t>
            </a:r>
            <a:r>
              <a:rPr lang="ar-SA" sz="2000" dirty="0" err="1">
                <a:cs typeface="B Zar" panose="00000400000000000000" pitchFamily="2" charset="-78"/>
              </a:rPr>
              <a:t>سایت</a:t>
            </a:r>
            <a:endParaRPr lang="ar-SA" sz="2000" dirty="0"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725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ch Newsletter XL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3F3F3"/>
      </a:accent1>
      <a:accent2>
        <a:srgbClr val="D9D9D9"/>
      </a:accent2>
      <a:accent3>
        <a:srgbClr val="B7B7B7"/>
      </a:accent3>
      <a:accent4>
        <a:srgbClr val="999999"/>
      </a:accent4>
      <a:accent5>
        <a:srgbClr val="666666"/>
      </a:accent5>
      <a:accent6>
        <a:srgbClr val="000000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3462</TotalTime>
  <Words>175</Words>
  <Application>Microsoft Office PowerPoint</Application>
  <PresentationFormat>On-screen Show (16:9)</PresentationFormat>
  <Paragraphs>86</Paragraphs>
  <Slides>73</Slides>
  <Notes>73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1" baseType="lpstr">
      <vt:lpstr>B Titr</vt:lpstr>
      <vt:lpstr>B Nazanin</vt:lpstr>
      <vt:lpstr>Exo 2</vt:lpstr>
      <vt:lpstr>Fira Sans Extra Condensed Medium</vt:lpstr>
      <vt:lpstr>Roboto Condensed Light</vt:lpstr>
      <vt:lpstr>Arial</vt:lpstr>
      <vt:lpstr>B Zar</vt:lpstr>
      <vt:lpstr>Tech Newsletter XL by Slidesgo</vt:lpstr>
      <vt:lpstr>توسعه فردی در ورزش</vt:lpstr>
      <vt:lpstr>عقلب</vt:lpstr>
      <vt:lpstr>عقل یا قلب</vt:lpstr>
      <vt:lpstr>عقل الان</vt:lpstr>
      <vt:lpstr>اشتباهات و عقل</vt:lpstr>
      <vt:lpstr>مهاجرت</vt:lpstr>
      <vt:lpstr>توقع</vt:lpstr>
      <vt:lpstr>پیش بینی و شواهد</vt:lpstr>
      <vt:lpstr>رسیدن یا نرسیدن</vt:lpstr>
      <vt:lpstr>مسیر لذت</vt:lpstr>
      <vt:lpstr>طول و عرض عمر</vt:lpstr>
      <vt:lpstr>حال خوب</vt:lpstr>
      <vt:lpstr>روح چند میلیاردی</vt:lpstr>
      <vt:lpstr>خوشبختی</vt:lpstr>
      <vt:lpstr>شانس</vt:lpstr>
      <vt:lpstr>مایکل شوماخر</vt:lpstr>
      <vt:lpstr>آرامش</vt:lpstr>
      <vt:lpstr>به روز رسانی</vt:lpstr>
      <vt:lpstr>آموزش مداوم</vt:lpstr>
      <vt:lpstr>تکنیک آموزش</vt:lpstr>
      <vt:lpstr>کشاورز</vt:lpstr>
      <vt:lpstr>کتاب</vt:lpstr>
      <vt:lpstr>{کتاب هنررندانه }به ... گرفتن </vt:lpstr>
      <vt:lpstr>شکر گذاری</vt:lpstr>
      <vt:lpstr>عزت نفس</vt:lpstr>
      <vt:lpstr>موفقیت</vt:lpstr>
      <vt:lpstr>فرمول موفقیت</vt:lpstr>
      <vt:lpstr>سفره داری</vt:lpstr>
      <vt:lpstr>رفتار</vt:lpstr>
      <vt:lpstr>ارتباطات</vt:lpstr>
      <vt:lpstr>ارتباط</vt:lpstr>
      <vt:lpstr>دنیا و انتخاب</vt:lpstr>
      <vt:lpstr>پارتی بازی</vt:lpstr>
      <vt:lpstr>حساب بانکی و مخاطبین و دیتا</vt:lpstr>
      <vt:lpstr>توسعه فردی</vt:lpstr>
      <vt:lpstr>ارائه مطلب</vt:lpstr>
      <vt:lpstr>نگارش و توسعه فردی</vt:lpstr>
      <vt:lpstr>رزومه نویسی</vt:lpstr>
      <vt:lpstr>پرسنال برندینگ</vt:lpstr>
      <vt:lpstr>شیر در پیری</vt:lpstr>
      <vt:lpstr>روانشناسی</vt:lpstr>
      <vt:lpstr>شناخت و جامعه</vt:lpstr>
      <vt:lpstr>تایپ شخصیتی</vt:lpstr>
      <vt:lpstr>تایپ شخصیتی</vt:lpstr>
      <vt:lpstr>تایپ شخصیتی</vt:lpstr>
      <vt:lpstr>تایپ شخصیتی</vt:lpstr>
      <vt:lpstr>بادی لنگوئج</vt:lpstr>
      <vt:lpstr>توکل</vt:lpstr>
      <vt:lpstr>تلاش</vt:lpstr>
      <vt:lpstr>تخصص</vt:lpstr>
      <vt:lpstr>خیرخواهی</vt:lpstr>
      <vt:lpstr>خدا</vt:lpstr>
      <vt:lpstr>داستانک</vt:lpstr>
      <vt:lpstr>سیاه پوست</vt:lpstr>
      <vt:lpstr>امام جماعت کور</vt:lpstr>
      <vt:lpstr>موسی و سگ</vt:lpstr>
      <vt:lpstr>هوش</vt:lpstr>
      <vt:lpstr>سایت</vt:lpstr>
      <vt:lpstr>هوش مصنوعی</vt:lpstr>
      <vt:lpstr>احسان</vt:lpstr>
      <vt:lpstr>لال</vt:lpstr>
      <vt:lpstr>کاتا کاراته</vt:lpstr>
      <vt:lpstr>پدر و مادر</vt:lpstr>
      <vt:lpstr>غورمه سبزی </vt:lpstr>
      <vt:lpstr>مغز خزنده</vt:lpstr>
      <vt:lpstr>درد سیری درد گرسنگی</vt:lpstr>
      <vt:lpstr>الخیرو</vt:lpstr>
      <vt:lpstr>بلا و تکامل</vt:lpstr>
      <vt:lpstr>ایینه </vt:lpstr>
      <vt:lpstr>ماشین</vt:lpstr>
      <vt:lpstr>فوم</vt:lpstr>
      <vt:lpstr>سایه بان</vt:lpstr>
      <vt:lpstr>با تشکر از نگاهتون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 NEWSLETTER</dc:title>
  <dc:creator>MOHAMAD</dc:creator>
  <cp:lastModifiedBy>seyed amir hosein hoseini</cp:lastModifiedBy>
  <cp:revision>19</cp:revision>
  <dcterms:modified xsi:type="dcterms:W3CDTF">2026-09-30T09:27:23Z</dcterms:modified>
</cp:coreProperties>
</file>